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1" r:id="rId10"/>
    <p:sldId id="262" r:id="rId11"/>
    <p:sldId id="263" r:id="rId12"/>
    <p:sldId id="264" r:id="rId13"/>
    <p:sldId id="265" r:id="rId14"/>
  </p:sldIdLst>
  <p:sldSz cx="12192000" cy="6858000"/>
  <p:notesSz cx="6858000" cy="9144000"/>
  <p:defaultText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8" d="100"/>
          <a:sy n="98" d="100"/>
        </p:scale>
        <p:origin x="42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s-ES"/>
        </a:p>
      </c:txPr>
    </c:title>
    <c:autoTitleDeleted val="0"/>
    <c:plotArea>
      <c:layout/>
      <c:barChart>
        <c:barDir val="col"/>
        <c:grouping val="clustered"/>
        <c:varyColors val="0"/>
        <c:ser>
          <c:idx val="0"/>
          <c:order val="0"/>
          <c:tx>
            <c:strRef>
              <c:f>Hoja1!$B$1</c:f>
              <c:strCache>
                <c:ptCount val="1"/>
                <c:pt idx="0">
                  <c:v>Serie 1</c:v>
                </c:pt>
              </c:strCache>
            </c:strRef>
          </c:tx>
          <c:spPr>
            <a:solidFill>
              <a:schemeClr val="accent1"/>
            </a:solidFill>
            <a:ln>
              <a:noFill/>
            </a:ln>
            <a:effectLst/>
          </c:spPr>
          <c:invertIfNegative val="0"/>
          <c:cat>
            <c:strRef>
              <c:f>Hoja1!$A$2:$A$5</c:f>
              <c:strCache>
                <c:ptCount val="4"/>
                <c:pt idx="0">
                  <c:v>Categoría 1</c:v>
                </c:pt>
                <c:pt idx="1">
                  <c:v>Categoría 2</c:v>
                </c:pt>
                <c:pt idx="2">
                  <c:v>Categoría 3</c:v>
                </c:pt>
                <c:pt idx="3">
                  <c:v>Categoría 4</c:v>
                </c:pt>
              </c:strCache>
            </c:strRef>
          </c:cat>
          <c:val>
            <c:numRef>
              <c:f>Hoja1!$B$2:$B$5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7DDE-438D-B442-464544BEEEE4}"/>
            </c:ext>
          </c:extLst>
        </c:ser>
        <c:ser>
          <c:idx val="1"/>
          <c:order val="1"/>
          <c:tx>
            <c:strRef>
              <c:f>Hoja1!$C$1</c:f>
              <c:strCache>
                <c:ptCount val="1"/>
                <c:pt idx="0">
                  <c:v>Serie 2</c:v>
                </c:pt>
              </c:strCache>
            </c:strRef>
          </c:tx>
          <c:spPr>
            <a:solidFill>
              <a:schemeClr val="accent2"/>
            </a:solidFill>
            <a:ln>
              <a:noFill/>
            </a:ln>
            <a:effectLst/>
          </c:spPr>
          <c:invertIfNegative val="0"/>
          <c:cat>
            <c:strRef>
              <c:f>Hoja1!$A$2:$A$5</c:f>
              <c:strCache>
                <c:ptCount val="4"/>
                <c:pt idx="0">
                  <c:v>Categoría 1</c:v>
                </c:pt>
                <c:pt idx="1">
                  <c:v>Categoría 2</c:v>
                </c:pt>
                <c:pt idx="2">
                  <c:v>Categoría 3</c:v>
                </c:pt>
                <c:pt idx="3">
                  <c:v>Categoría 4</c:v>
                </c:pt>
              </c:strCache>
            </c:strRef>
          </c:cat>
          <c:val>
            <c:numRef>
              <c:f>Hoja1!$C$2:$C$5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7DDE-438D-B442-464544BEEEE4}"/>
            </c:ext>
          </c:extLst>
        </c:ser>
        <c:ser>
          <c:idx val="2"/>
          <c:order val="2"/>
          <c:tx>
            <c:strRef>
              <c:f>Hoja1!$D$1</c:f>
              <c:strCache>
                <c:ptCount val="1"/>
                <c:pt idx="0">
                  <c:v>Serie 3</c:v>
                </c:pt>
              </c:strCache>
            </c:strRef>
          </c:tx>
          <c:spPr>
            <a:solidFill>
              <a:schemeClr val="accent3"/>
            </a:solidFill>
            <a:ln>
              <a:noFill/>
            </a:ln>
            <a:effectLst/>
          </c:spPr>
          <c:invertIfNegative val="0"/>
          <c:cat>
            <c:strRef>
              <c:f>Hoja1!$A$2:$A$5</c:f>
              <c:strCache>
                <c:ptCount val="4"/>
                <c:pt idx="0">
                  <c:v>Categoría 1</c:v>
                </c:pt>
                <c:pt idx="1">
                  <c:v>Categoría 2</c:v>
                </c:pt>
                <c:pt idx="2">
                  <c:v>Categoría 3</c:v>
                </c:pt>
                <c:pt idx="3">
                  <c:v>Categoría 4</c:v>
                </c:pt>
              </c:strCache>
            </c:strRef>
          </c:cat>
          <c:val>
            <c:numRef>
              <c:f>Hoja1!$D$2:$D$5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7DDE-438D-B442-464544BEEEE4}"/>
            </c:ext>
          </c:extLst>
        </c:ser>
        <c:dLbls>
          <c:showLegendKey val="0"/>
          <c:showVal val="0"/>
          <c:showCatName val="0"/>
          <c:showSerName val="0"/>
          <c:showPercent val="0"/>
          <c:showBubbleSize val="0"/>
        </c:dLbls>
        <c:gapWidth val="219"/>
        <c:overlap val="-27"/>
        <c:axId val="2050185951"/>
        <c:axId val="2050193855"/>
      </c:barChart>
      <c:catAx>
        <c:axId val="205018595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ES"/>
          </a:p>
        </c:txPr>
        <c:crossAx val="2050193855"/>
        <c:crosses val="autoZero"/>
        <c:auto val="1"/>
        <c:lblAlgn val="ctr"/>
        <c:lblOffset val="100"/>
        <c:noMultiLvlLbl val="0"/>
      </c:catAx>
      <c:valAx>
        <c:axId val="205019385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ES"/>
          </a:p>
        </c:txPr>
        <c:crossAx val="205018595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E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s-E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s-ES"/>
        </a:p>
      </c:txPr>
    </c:title>
    <c:autoTitleDeleted val="0"/>
    <c:plotArea>
      <c:layout/>
      <c:pieChart>
        <c:varyColors val="1"/>
        <c:ser>
          <c:idx val="0"/>
          <c:order val="0"/>
          <c:tx>
            <c:strRef>
              <c:f>Hoja1!$B$1</c:f>
              <c:strCache>
                <c:ptCount val="1"/>
                <c:pt idx="0">
                  <c:v>Serie 1</c:v>
                </c:pt>
              </c:strCache>
            </c:strRef>
          </c:tx>
          <c:dPt>
            <c:idx val="0"/>
            <c:bubble3D val="0"/>
            <c:spPr>
              <a:solidFill>
                <a:schemeClr val="accent1"/>
              </a:solidFill>
              <a:ln>
                <a:noFill/>
              </a:ln>
              <a:effectLst/>
            </c:spPr>
            <c:extLst>
              <c:ext xmlns:c16="http://schemas.microsoft.com/office/drawing/2014/chart" uri="{C3380CC4-5D6E-409C-BE32-E72D297353CC}">
                <c16:uniqueId val="{00000001-DE58-4926-9258-DC972C8B22D8}"/>
              </c:ext>
            </c:extLst>
          </c:dPt>
          <c:dPt>
            <c:idx val="1"/>
            <c:bubble3D val="0"/>
            <c:spPr>
              <a:solidFill>
                <a:schemeClr val="accent2"/>
              </a:solidFill>
              <a:ln>
                <a:noFill/>
              </a:ln>
              <a:effectLst/>
            </c:spPr>
            <c:extLst>
              <c:ext xmlns:c16="http://schemas.microsoft.com/office/drawing/2014/chart" uri="{C3380CC4-5D6E-409C-BE32-E72D297353CC}">
                <c16:uniqueId val="{00000003-DE58-4926-9258-DC972C8B22D8}"/>
              </c:ext>
            </c:extLst>
          </c:dPt>
          <c:dPt>
            <c:idx val="2"/>
            <c:bubble3D val="0"/>
            <c:spPr>
              <a:solidFill>
                <a:schemeClr val="accent3"/>
              </a:solidFill>
              <a:ln>
                <a:noFill/>
              </a:ln>
              <a:effectLst/>
            </c:spPr>
            <c:extLst>
              <c:ext xmlns:c16="http://schemas.microsoft.com/office/drawing/2014/chart" uri="{C3380CC4-5D6E-409C-BE32-E72D297353CC}">
                <c16:uniqueId val="{00000005-DE58-4926-9258-DC972C8B22D8}"/>
              </c:ext>
            </c:extLst>
          </c:dPt>
          <c:dPt>
            <c:idx val="3"/>
            <c:bubble3D val="0"/>
            <c:spPr>
              <a:solidFill>
                <a:schemeClr val="accent4"/>
              </a:solidFill>
              <a:ln>
                <a:noFill/>
              </a:ln>
              <a:effectLst/>
            </c:spPr>
            <c:extLst>
              <c:ext xmlns:c16="http://schemas.microsoft.com/office/drawing/2014/chart" uri="{C3380CC4-5D6E-409C-BE32-E72D297353CC}">
                <c16:uniqueId val="{00000007-DE58-4926-9258-DC972C8B22D8}"/>
              </c:ext>
            </c:extLst>
          </c:dPt>
          <c:cat>
            <c:strRef>
              <c:f>Hoja1!$A$2:$A$5</c:f>
              <c:strCache>
                <c:ptCount val="4"/>
                <c:pt idx="0">
                  <c:v>Categoría 1</c:v>
                </c:pt>
                <c:pt idx="1">
                  <c:v>Categoría 2</c:v>
                </c:pt>
                <c:pt idx="2">
                  <c:v>Categoría 3</c:v>
                </c:pt>
                <c:pt idx="3">
                  <c:v>Categoría 4</c:v>
                </c:pt>
              </c:strCache>
            </c:strRef>
          </c:cat>
          <c:val>
            <c:numRef>
              <c:f>Hoja1!$B$2:$B$5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7DDE-438D-B442-464544BEEEE4}"/>
            </c:ext>
          </c:extLst>
        </c:ser>
        <c:ser>
          <c:idx val="1"/>
          <c:order val="1"/>
          <c:tx>
            <c:strRef>
              <c:f>Hoja1!$C$1</c:f>
              <c:strCache>
                <c:ptCount val="1"/>
                <c:pt idx="0">
                  <c:v>Serie 2</c:v>
                </c:pt>
              </c:strCache>
            </c:strRef>
          </c:tx>
          <c:dPt>
            <c:idx val="0"/>
            <c:bubble3D val="0"/>
            <c:spPr>
              <a:solidFill>
                <a:schemeClr val="accent1"/>
              </a:solidFill>
              <a:ln>
                <a:noFill/>
              </a:ln>
              <a:effectLst/>
            </c:spPr>
            <c:extLst>
              <c:ext xmlns:c16="http://schemas.microsoft.com/office/drawing/2014/chart" uri="{C3380CC4-5D6E-409C-BE32-E72D297353CC}">
                <c16:uniqueId val="{00000009-DE58-4926-9258-DC972C8B22D8}"/>
              </c:ext>
            </c:extLst>
          </c:dPt>
          <c:dPt>
            <c:idx val="1"/>
            <c:bubble3D val="0"/>
            <c:spPr>
              <a:solidFill>
                <a:schemeClr val="accent2"/>
              </a:solidFill>
              <a:ln>
                <a:noFill/>
              </a:ln>
              <a:effectLst/>
            </c:spPr>
            <c:extLst>
              <c:ext xmlns:c16="http://schemas.microsoft.com/office/drawing/2014/chart" uri="{C3380CC4-5D6E-409C-BE32-E72D297353CC}">
                <c16:uniqueId val="{0000000B-DE58-4926-9258-DC972C8B22D8}"/>
              </c:ext>
            </c:extLst>
          </c:dPt>
          <c:dPt>
            <c:idx val="2"/>
            <c:bubble3D val="0"/>
            <c:spPr>
              <a:solidFill>
                <a:schemeClr val="accent3"/>
              </a:solidFill>
              <a:ln>
                <a:noFill/>
              </a:ln>
              <a:effectLst/>
            </c:spPr>
            <c:extLst>
              <c:ext xmlns:c16="http://schemas.microsoft.com/office/drawing/2014/chart" uri="{C3380CC4-5D6E-409C-BE32-E72D297353CC}">
                <c16:uniqueId val="{0000000D-DE58-4926-9258-DC972C8B22D8}"/>
              </c:ext>
            </c:extLst>
          </c:dPt>
          <c:dPt>
            <c:idx val="3"/>
            <c:bubble3D val="0"/>
            <c:spPr>
              <a:solidFill>
                <a:schemeClr val="accent4"/>
              </a:solidFill>
              <a:ln>
                <a:noFill/>
              </a:ln>
              <a:effectLst/>
            </c:spPr>
            <c:extLst>
              <c:ext xmlns:c16="http://schemas.microsoft.com/office/drawing/2014/chart" uri="{C3380CC4-5D6E-409C-BE32-E72D297353CC}">
                <c16:uniqueId val="{0000000F-DE58-4926-9258-DC972C8B22D8}"/>
              </c:ext>
            </c:extLst>
          </c:dPt>
          <c:cat>
            <c:strRef>
              <c:f>Hoja1!$A$2:$A$5</c:f>
              <c:strCache>
                <c:ptCount val="4"/>
                <c:pt idx="0">
                  <c:v>Categoría 1</c:v>
                </c:pt>
                <c:pt idx="1">
                  <c:v>Categoría 2</c:v>
                </c:pt>
                <c:pt idx="2">
                  <c:v>Categoría 3</c:v>
                </c:pt>
                <c:pt idx="3">
                  <c:v>Categoría 4</c:v>
                </c:pt>
              </c:strCache>
            </c:strRef>
          </c:cat>
          <c:val>
            <c:numRef>
              <c:f>Hoja1!$C$2:$C$5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7DDE-438D-B442-464544BEEEE4}"/>
            </c:ext>
          </c:extLst>
        </c:ser>
        <c:ser>
          <c:idx val="2"/>
          <c:order val="2"/>
          <c:tx>
            <c:strRef>
              <c:f>Hoja1!$D$1</c:f>
              <c:strCache>
                <c:ptCount val="1"/>
                <c:pt idx="0">
                  <c:v>Serie 3</c:v>
                </c:pt>
              </c:strCache>
            </c:strRef>
          </c:tx>
          <c:dPt>
            <c:idx val="0"/>
            <c:bubble3D val="0"/>
            <c:spPr>
              <a:solidFill>
                <a:schemeClr val="accent1"/>
              </a:solidFill>
              <a:ln>
                <a:noFill/>
              </a:ln>
              <a:effectLst/>
            </c:spPr>
            <c:extLst>
              <c:ext xmlns:c16="http://schemas.microsoft.com/office/drawing/2014/chart" uri="{C3380CC4-5D6E-409C-BE32-E72D297353CC}">
                <c16:uniqueId val="{00000011-DE58-4926-9258-DC972C8B22D8}"/>
              </c:ext>
            </c:extLst>
          </c:dPt>
          <c:dPt>
            <c:idx val="1"/>
            <c:bubble3D val="0"/>
            <c:spPr>
              <a:solidFill>
                <a:schemeClr val="accent2"/>
              </a:solidFill>
              <a:ln>
                <a:noFill/>
              </a:ln>
              <a:effectLst/>
            </c:spPr>
            <c:extLst>
              <c:ext xmlns:c16="http://schemas.microsoft.com/office/drawing/2014/chart" uri="{C3380CC4-5D6E-409C-BE32-E72D297353CC}">
                <c16:uniqueId val="{00000013-DE58-4926-9258-DC972C8B22D8}"/>
              </c:ext>
            </c:extLst>
          </c:dPt>
          <c:dPt>
            <c:idx val="2"/>
            <c:bubble3D val="0"/>
            <c:spPr>
              <a:solidFill>
                <a:schemeClr val="accent3"/>
              </a:solidFill>
              <a:ln>
                <a:noFill/>
              </a:ln>
              <a:effectLst/>
            </c:spPr>
            <c:extLst>
              <c:ext xmlns:c16="http://schemas.microsoft.com/office/drawing/2014/chart" uri="{C3380CC4-5D6E-409C-BE32-E72D297353CC}">
                <c16:uniqueId val="{00000015-DE58-4926-9258-DC972C8B22D8}"/>
              </c:ext>
            </c:extLst>
          </c:dPt>
          <c:dPt>
            <c:idx val="3"/>
            <c:bubble3D val="0"/>
            <c:spPr>
              <a:solidFill>
                <a:schemeClr val="accent4"/>
              </a:solidFill>
              <a:ln>
                <a:noFill/>
              </a:ln>
              <a:effectLst/>
            </c:spPr>
            <c:extLst>
              <c:ext xmlns:c16="http://schemas.microsoft.com/office/drawing/2014/chart" uri="{C3380CC4-5D6E-409C-BE32-E72D297353CC}">
                <c16:uniqueId val="{00000017-DE58-4926-9258-DC972C8B22D8}"/>
              </c:ext>
            </c:extLst>
          </c:dPt>
          <c:cat>
            <c:strRef>
              <c:f>Hoja1!$A$2:$A$5</c:f>
              <c:strCache>
                <c:ptCount val="4"/>
                <c:pt idx="0">
                  <c:v>Categoría 1</c:v>
                </c:pt>
                <c:pt idx="1">
                  <c:v>Categoría 2</c:v>
                </c:pt>
                <c:pt idx="2">
                  <c:v>Categoría 3</c:v>
                </c:pt>
                <c:pt idx="3">
                  <c:v>Categoría 4</c:v>
                </c:pt>
              </c:strCache>
            </c:strRef>
          </c:cat>
          <c:val>
            <c:numRef>
              <c:f>Hoja1!$D$2:$D$5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7DDE-438D-B442-464544BEEEE4}"/>
            </c:ext>
          </c:extLst>
        </c:ser>
        <c:dLbls>
          <c:showLegendKey val="0"/>
          <c:showVal val="0"/>
          <c:showCatName val="0"/>
          <c:showSerName val="0"/>
          <c:showPercent val="0"/>
          <c:showBubbleSize val="0"/>
          <c:showLeaderLines val="1"/>
        </c:dLbls>
        <c:firstSliceAng val="0"/>
      </c:pieChart>
      <c:spPr>
        <a:noFill/>
        <a:ln w="25400">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E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s-E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015AE19-3AB7-4BE5-946F-E180C9287F5C}"/>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EC"/>
          </a:p>
        </p:txBody>
      </p:sp>
      <p:sp>
        <p:nvSpPr>
          <p:cNvPr id="3" name="Subtítulo 2">
            <a:extLst>
              <a:ext uri="{FF2B5EF4-FFF2-40B4-BE49-F238E27FC236}">
                <a16:creationId xmlns:a16="http://schemas.microsoft.com/office/drawing/2014/main" id="{4C92A5FB-5CE9-4F33-B0A1-F5B02CEAF6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EC"/>
          </a:p>
        </p:txBody>
      </p:sp>
      <p:sp>
        <p:nvSpPr>
          <p:cNvPr id="4" name="Marcador de fecha 3">
            <a:extLst>
              <a:ext uri="{FF2B5EF4-FFF2-40B4-BE49-F238E27FC236}">
                <a16:creationId xmlns:a16="http://schemas.microsoft.com/office/drawing/2014/main" id="{48353E5D-77E9-4B29-B337-25F3E0852588}"/>
              </a:ext>
            </a:extLst>
          </p:cNvPr>
          <p:cNvSpPr>
            <a:spLocks noGrp="1"/>
          </p:cNvSpPr>
          <p:nvPr>
            <p:ph type="dt" sz="half" idx="10"/>
          </p:nvPr>
        </p:nvSpPr>
        <p:spPr/>
        <p:txBody>
          <a:bodyPr/>
          <a:lstStyle/>
          <a:p>
            <a:fld id="{9CD9930C-8CFC-4364-A7E6-3C91BDF22616}" type="datetimeFigureOut">
              <a:rPr lang="es-EC" smtClean="0"/>
              <a:t>26/5/2026</a:t>
            </a:fld>
            <a:endParaRPr lang="es-EC"/>
          </a:p>
        </p:txBody>
      </p:sp>
      <p:sp>
        <p:nvSpPr>
          <p:cNvPr id="5" name="Marcador de pie de página 4">
            <a:extLst>
              <a:ext uri="{FF2B5EF4-FFF2-40B4-BE49-F238E27FC236}">
                <a16:creationId xmlns:a16="http://schemas.microsoft.com/office/drawing/2014/main" id="{EF139489-0765-4825-9251-8520A2571B60}"/>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565B0214-D639-408E-9AF1-204AAE31089E}"/>
              </a:ext>
            </a:extLst>
          </p:cNvPr>
          <p:cNvSpPr>
            <a:spLocks noGrp="1"/>
          </p:cNvSpPr>
          <p:nvPr>
            <p:ph type="sldNum" sz="quarter" idx="12"/>
          </p:nvPr>
        </p:nvSpPr>
        <p:spPr/>
        <p:txBody>
          <a:bodyPr/>
          <a:lstStyle/>
          <a:p>
            <a:fld id="{7E447224-0B79-47AC-9A85-EC657057966F}" type="slidenum">
              <a:rPr lang="es-EC" smtClean="0"/>
              <a:t>‹Nº›</a:t>
            </a:fld>
            <a:endParaRPr lang="es-EC"/>
          </a:p>
        </p:txBody>
      </p:sp>
    </p:spTree>
    <p:extLst>
      <p:ext uri="{BB962C8B-B14F-4D97-AF65-F5344CB8AC3E}">
        <p14:creationId xmlns:p14="http://schemas.microsoft.com/office/powerpoint/2010/main" val="6792442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49D5DA-A6DE-4414-B49A-D0C5C78BF468}"/>
              </a:ext>
            </a:extLst>
          </p:cNvPr>
          <p:cNvSpPr>
            <a:spLocks noGrp="1"/>
          </p:cNvSpPr>
          <p:nvPr>
            <p:ph type="title"/>
          </p:nvPr>
        </p:nvSpPr>
        <p:spPr/>
        <p:txBody>
          <a:bodyPr/>
          <a:lstStyle/>
          <a:p>
            <a:r>
              <a:rPr lang="es-ES"/>
              <a:t>Haga clic para modificar el estilo de título del patrón</a:t>
            </a:r>
            <a:endParaRPr lang="es-EC"/>
          </a:p>
        </p:txBody>
      </p:sp>
      <p:sp>
        <p:nvSpPr>
          <p:cNvPr id="3" name="Marcador de texto vertical 2">
            <a:extLst>
              <a:ext uri="{FF2B5EF4-FFF2-40B4-BE49-F238E27FC236}">
                <a16:creationId xmlns:a16="http://schemas.microsoft.com/office/drawing/2014/main" id="{6FA3D966-693B-4B08-B835-C7888436D5F6}"/>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4" name="Marcador de fecha 3">
            <a:extLst>
              <a:ext uri="{FF2B5EF4-FFF2-40B4-BE49-F238E27FC236}">
                <a16:creationId xmlns:a16="http://schemas.microsoft.com/office/drawing/2014/main" id="{E92458C6-B23C-4DA6-AC42-5C123323CFB6}"/>
              </a:ext>
            </a:extLst>
          </p:cNvPr>
          <p:cNvSpPr>
            <a:spLocks noGrp="1"/>
          </p:cNvSpPr>
          <p:nvPr>
            <p:ph type="dt" sz="half" idx="10"/>
          </p:nvPr>
        </p:nvSpPr>
        <p:spPr/>
        <p:txBody>
          <a:bodyPr/>
          <a:lstStyle/>
          <a:p>
            <a:fld id="{9CD9930C-8CFC-4364-A7E6-3C91BDF22616}" type="datetimeFigureOut">
              <a:rPr lang="es-EC" smtClean="0"/>
              <a:t>26/5/2026</a:t>
            </a:fld>
            <a:endParaRPr lang="es-EC"/>
          </a:p>
        </p:txBody>
      </p:sp>
      <p:sp>
        <p:nvSpPr>
          <p:cNvPr id="5" name="Marcador de pie de página 4">
            <a:extLst>
              <a:ext uri="{FF2B5EF4-FFF2-40B4-BE49-F238E27FC236}">
                <a16:creationId xmlns:a16="http://schemas.microsoft.com/office/drawing/2014/main" id="{DF97307B-7FB5-4860-97F9-0FFB06783CC1}"/>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817E682D-E2CE-4CAD-BF2E-59B538F67B42}"/>
              </a:ext>
            </a:extLst>
          </p:cNvPr>
          <p:cNvSpPr>
            <a:spLocks noGrp="1"/>
          </p:cNvSpPr>
          <p:nvPr>
            <p:ph type="sldNum" sz="quarter" idx="12"/>
          </p:nvPr>
        </p:nvSpPr>
        <p:spPr/>
        <p:txBody>
          <a:bodyPr/>
          <a:lstStyle/>
          <a:p>
            <a:fld id="{7E447224-0B79-47AC-9A85-EC657057966F}" type="slidenum">
              <a:rPr lang="es-EC" smtClean="0"/>
              <a:t>‹Nº›</a:t>
            </a:fld>
            <a:endParaRPr lang="es-EC"/>
          </a:p>
        </p:txBody>
      </p:sp>
    </p:spTree>
    <p:extLst>
      <p:ext uri="{BB962C8B-B14F-4D97-AF65-F5344CB8AC3E}">
        <p14:creationId xmlns:p14="http://schemas.microsoft.com/office/powerpoint/2010/main" val="4176122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AA180D9C-9C71-435E-99BA-EB3C90E7FABA}"/>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EC"/>
          </a:p>
        </p:txBody>
      </p:sp>
      <p:sp>
        <p:nvSpPr>
          <p:cNvPr id="3" name="Marcador de texto vertical 2">
            <a:extLst>
              <a:ext uri="{FF2B5EF4-FFF2-40B4-BE49-F238E27FC236}">
                <a16:creationId xmlns:a16="http://schemas.microsoft.com/office/drawing/2014/main" id="{333DAD84-7230-4319-ADD4-59219AFE7599}"/>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4" name="Marcador de fecha 3">
            <a:extLst>
              <a:ext uri="{FF2B5EF4-FFF2-40B4-BE49-F238E27FC236}">
                <a16:creationId xmlns:a16="http://schemas.microsoft.com/office/drawing/2014/main" id="{4EC6F67B-D12B-4BFE-A572-D491FA3CF19B}"/>
              </a:ext>
            </a:extLst>
          </p:cNvPr>
          <p:cNvSpPr>
            <a:spLocks noGrp="1"/>
          </p:cNvSpPr>
          <p:nvPr>
            <p:ph type="dt" sz="half" idx="10"/>
          </p:nvPr>
        </p:nvSpPr>
        <p:spPr/>
        <p:txBody>
          <a:bodyPr/>
          <a:lstStyle/>
          <a:p>
            <a:fld id="{9CD9930C-8CFC-4364-A7E6-3C91BDF22616}" type="datetimeFigureOut">
              <a:rPr lang="es-EC" smtClean="0"/>
              <a:t>26/5/2026</a:t>
            </a:fld>
            <a:endParaRPr lang="es-EC"/>
          </a:p>
        </p:txBody>
      </p:sp>
      <p:sp>
        <p:nvSpPr>
          <p:cNvPr id="5" name="Marcador de pie de página 4">
            <a:extLst>
              <a:ext uri="{FF2B5EF4-FFF2-40B4-BE49-F238E27FC236}">
                <a16:creationId xmlns:a16="http://schemas.microsoft.com/office/drawing/2014/main" id="{BFDBE35F-E183-481D-8EC8-6CE4D9256716}"/>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C14CDF63-410C-4335-AB9E-A118CF271039}"/>
              </a:ext>
            </a:extLst>
          </p:cNvPr>
          <p:cNvSpPr>
            <a:spLocks noGrp="1"/>
          </p:cNvSpPr>
          <p:nvPr>
            <p:ph type="sldNum" sz="quarter" idx="12"/>
          </p:nvPr>
        </p:nvSpPr>
        <p:spPr/>
        <p:txBody>
          <a:bodyPr/>
          <a:lstStyle/>
          <a:p>
            <a:fld id="{7E447224-0B79-47AC-9A85-EC657057966F}" type="slidenum">
              <a:rPr lang="es-EC" smtClean="0"/>
              <a:t>‹Nº›</a:t>
            </a:fld>
            <a:endParaRPr lang="es-EC"/>
          </a:p>
        </p:txBody>
      </p:sp>
    </p:spTree>
    <p:extLst>
      <p:ext uri="{BB962C8B-B14F-4D97-AF65-F5344CB8AC3E}">
        <p14:creationId xmlns:p14="http://schemas.microsoft.com/office/powerpoint/2010/main" val="3134650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BE8A45-9C8D-4F83-B8CA-CA534443D8F9}"/>
              </a:ext>
            </a:extLst>
          </p:cNvPr>
          <p:cNvSpPr>
            <a:spLocks noGrp="1"/>
          </p:cNvSpPr>
          <p:nvPr>
            <p:ph type="title"/>
          </p:nvPr>
        </p:nvSpPr>
        <p:spPr/>
        <p:txBody>
          <a:bodyPr/>
          <a:lstStyle/>
          <a:p>
            <a:r>
              <a:rPr lang="es-ES"/>
              <a:t>Haga clic para modificar el estilo de título del patrón</a:t>
            </a:r>
            <a:endParaRPr lang="es-EC"/>
          </a:p>
        </p:txBody>
      </p:sp>
      <p:sp>
        <p:nvSpPr>
          <p:cNvPr id="3" name="Marcador de contenido 2">
            <a:extLst>
              <a:ext uri="{FF2B5EF4-FFF2-40B4-BE49-F238E27FC236}">
                <a16:creationId xmlns:a16="http://schemas.microsoft.com/office/drawing/2014/main" id="{4350D95F-06AA-4940-B856-28A116895D74}"/>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4" name="Marcador de fecha 3">
            <a:extLst>
              <a:ext uri="{FF2B5EF4-FFF2-40B4-BE49-F238E27FC236}">
                <a16:creationId xmlns:a16="http://schemas.microsoft.com/office/drawing/2014/main" id="{819F8DFF-911A-4E85-B60D-92DDDFF8A5EF}"/>
              </a:ext>
            </a:extLst>
          </p:cNvPr>
          <p:cNvSpPr>
            <a:spLocks noGrp="1"/>
          </p:cNvSpPr>
          <p:nvPr>
            <p:ph type="dt" sz="half" idx="10"/>
          </p:nvPr>
        </p:nvSpPr>
        <p:spPr/>
        <p:txBody>
          <a:bodyPr/>
          <a:lstStyle/>
          <a:p>
            <a:fld id="{9CD9930C-8CFC-4364-A7E6-3C91BDF22616}" type="datetimeFigureOut">
              <a:rPr lang="es-EC" smtClean="0"/>
              <a:t>26/5/2026</a:t>
            </a:fld>
            <a:endParaRPr lang="es-EC"/>
          </a:p>
        </p:txBody>
      </p:sp>
      <p:sp>
        <p:nvSpPr>
          <p:cNvPr id="5" name="Marcador de pie de página 4">
            <a:extLst>
              <a:ext uri="{FF2B5EF4-FFF2-40B4-BE49-F238E27FC236}">
                <a16:creationId xmlns:a16="http://schemas.microsoft.com/office/drawing/2014/main" id="{368FBB9A-79DB-4F74-AE77-CABEF21C3A92}"/>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ACFD08D2-04C1-41A1-94AA-192822CDDAD3}"/>
              </a:ext>
            </a:extLst>
          </p:cNvPr>
          <p:cNvSpPr>
            <a:spLocks noGrp="1"/>
          </p:cNvSpPr>
          <p:nvPr>
            <p:ph type="sldNum" sz="quarter" idx="12"/>
          </p:nvPr>
        </p:nvSpPr>
        <p:spPr/>
        <p:txBody>
          <a:bodyPr/>
          <a:lstStyle/>
          <a:p>
            <a:fld id="{7E447224-0B79-47AC-9A85-EC657057966F}" type="slidenum">
              <a:rPr lang="es-EC" smtClean="0"/>
              <a:t>‹Nº›</a:t>
            </a:fld>
            <a:endParaRPr lang="es-EC"/>
          </a:p>
        </p:txBody>
      </p:sp>
    </p:spTree>
    <p:extLst>
      <p:ext uri="{BB962C8B-B14F-4D97-AF65-F5344CB8AC3E}">
        <p14:creationId xmlns:p14="http://schemas.microsoft.com/office/powerpoint/2010/main" val="57167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8CF156-1988-4876-8C7D-ED3D95FD3015}"/>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EC"/>
          </a:p>
        </p:txBody>
      </p:sp>
      <p:sp>
        <p:nvSpPr>
          <p:cNvPr id="3" name="Marcador de texto 2">
            <a:extLst>
              <a:ext uri="{FF2B5EF4-FFF2-40B4-BE49-F238E27FC236}">
                <a16:creationId xmlns:a16="http://schemas.microsoft.com/office/drawing/2014/main" id="{0E3D1A1F-92E4-41A5-991D-935721BE56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169FCB96-4271-4D9D-A662-185E5F988E86}"/>
              </a:ext>
            </a:extLst>
          </p:cNvPr>
          <p:cNvSpPr>
            <a:spLocks noGrp="1"/>
          </p:cNvSpPr>
          <p:nvPr>
            <p:ph type="dt" sz="half" idx="10"/>
          </p:nvPr>
        </p:nvSpPr>
        <p:spPr/>
        <p:txBody>
          <a:bodyPr/>
          <a:lstStyle/>
          <a:p>
            <a:fld id="{9CD9930C-8CFC-4364-A7E6-3C91BDF22616}" type="datetimeFigureOut">
              <a:rPr lang="es-EC" smtClean="0"/>
              <a:t>26/5/2026</a:t>
            </a:fld>
            <a:endParaRPr lang="es-EC"/>
          </a:p>
        </p:txBody>
      </p:sp>
      <p:sp>
        <p:nvSpPr>
          <p:cNvPr id="5" name="Marcador de pie de página 4">
            <a:extLst>
              <a:ext uri="{FF2B5EF4-FFF2-40B4-BE49-F238E27FC236}">
                <a16:creationId xmlns:a16="http://schemas.microsoft.com/office/drawing/2014/main" id="{F526E6DE-BA4B-4C47-95E7-3FF96A6F72AF}"/>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204F90DD-8375-4283-ADB6-EECF5C0F100C}"/>
              </a:ext>
            </a:extLst>
          </p:cNvPr>
          <p:cNvSpPr>
            <a:spLocks noGrp="1"/>
          </p:cNvSpPr>
          <p:nvPr>
            <p:ph type="sldNum" sz="quarter" idx="12"/>
          </p:nvPr>
        </p:nvSpPr>
        <p:spPr/>
        <p:txBody>
          <a:bodyPr/>
          <a:lstStyle/>
          <a:p>
            <a:fld id="{7E447224-0B79-47AC-9A85-EC657057966F}" type="slidenum">
              <a:rPr lang="es-EC" smtClean="0"/>
              <a:t>‹Nº›</a:t>
            </a:fld>
            <a:endParaRPr lang="es-EC"/>
          </a:p>
        </p:txBody>
      </p:sp>
    </p:spTree>
    <p:extLst>
      <p:ext uri="{BB962C8B-B14F-4D97-AF65-F5344CB8AC3E}">
        <p14:creationId xmlns:p14="http://schemas.microsoft.com/office/powerpoint/2010/main" val="971117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4CE86C3-B454-4DA3-A174-2AC811F57902}"/>
              </a:ext>
            </a:extLst>
          </p:cNvPr>
          <p:cNvSpPr>
            <a:spLocks noGrp="1"/>
          </p:cNvSpPr>
          <p:nvPr>
            <p:ph type="title"/>
          </p:nvPr>
        </p:nvSpPr>
        <p:spPr/>
        <p:txBody>
          <a:bodyPr/>
          <a:lstStyle/>
          <a:p>
            <a:r>
              <a:rPr lang="es-ES"/>
              <a:t>Haga clic para modificar el estilo de título del patrón</a:t>
            </a:r>
            <a:endParaRPr lang="es-EC"/>
          </a:p>
        </p:txBody>
      </p:sp>
      <p:sp>
        <p:nvSpPr>
          <p:cNvPr id="3" name="Marcador de contenido 2">
            <a:extLst>
              <a:ext uri="{FF2B5EF4-FFF2-40B4-BE49-F238E27FC236}">
                <a16:creationId xmlns:a16="http://schemas.microsoft.com/office/drawing/2014/main" id="{A4096E89-F7F0-433C-AD69-ECBA724F28A1}"/>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4" name="Marcador de contenido 3">
            <a:extLst>
              <a:ext uri="{FF2B5EF4-FFF2-40B4-BE49-F238E27FC236}">
                <a16:creationId xmlns:a16="http://schemas.microsoft.com/office/drawing/2014/main" id="{16CE513E-FA7C-4408-9C62-3CE50827FC47}"/>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5" name="Marcador de fecha 4">
            <a:extLst>
              <a:ext uri="{FF2B5EF4-FFF2-40B4-BE49-F238E27FC236}">
                <a16:creationId xmlns:a16="http://schemas.microsoft.com/office/drawing/2014/main" id="{24D82415-502E-4C24-9B3E-687B62D0DE59}"/>
              </a:ext>
            </a:extLst>
          </p:cNvPr>
          <p:cNvSpPr>
            <a:spLocks noGrp="1"/>
          </p:cNvSpPr>
          <p:nvPr>
            <p:ph type="dt" sz="half" idx="10"/>
          </p:nvPr>
        </p:nvSpPr>
        <p:spPr/>
        <p:txBody>
          <a:bodyPr/>
          <a:lstStyle/>
          <a:p>
            <a:fld id="{9CD9930C-8CFC-4364-A7E6-3C91BDF22616}" type="datetimeFigureOut">
              <a:rPr lang="es-EC" smtClean="0"/>
              <a:t>26/5/2026</a:t>
            </a:fld>
            <a:endParaRPr lang="es-EC"/>
          </a:p>
        </p:txBody>
      </p:sp>
      <p:sp>
        <p:nvSpPr>
          <p:cNvPr id="6" name="Marcador de pie de página 5">
            <a:extLst>
              <a:ext uri="{FF2B5EF4-FFF2-40B4-BE49-F238E27FC236}">
                <a16:creationId xmlns:a16="http://schemas.microsoft.com/office/drawing/2014/main" id="{075877ED-3004-4B01-8E19-2DA19A9C67C3}"/>
              </a:ext>
            </a:extLst>
          </p:cNvPr>
          <p:cNvSpPr>
            <a:spLocks noGrp="1"/>
          </p:cNvSpPr>
          <p:nvPr>
            <p:ph type="ftr" sz="quarter" idx="11"/>
          </p:nvPr>
        </p:nvSpPr>
        <p:spPr/>
        <p:txBody>
          <a:bodyPr/>
          <a:lstStyle/>
          <a:p>
            <a:endParaRPr lang="es-EC"/>
          </a:p>
        </p:txBody>
      </p:sp>
      <p:sp>
        <p:nvSpPr>
          <p:cNvPr id="7" name="Marcador de número de diapositiva 6">
            <a:extLst>
              <a:ext uri="{FF2B5EF4-FFF2-40B4-BE49-F238E27FC236}">
                <a16:creationId xmlns:a16="http://schemas.microsoft.com/office/drawing/2014/main" id="{D60D9C89-0FA9-498E-B0DB-067A784473F4}"/>
              </a:ext>
            </a:extLst>
          </p:cNvPr>
          <p:cNvSpPr>
            <a:spLocks noGrp="1"/>
          </p:cNvSpPr>
          <p:nvPr>
            <p:ph type="sldNum" sz="quarter" idx="12"/>
          </p:nvPr>
        </p:nvSpPr>
        <p:spPr/>
        <p:txBody>
          <a:bodyPr/>
          <a:lstStyle/>
          <a:p>
            <a:fld id="{7E447224-0B79-47AC-9A85-EC657057966F}" type="slidenum">
              <a:rPr lang="es-EC" smtClean="0"/>
              <a:t>‹Nº›</a:t>
            </a:fld>
            <a:endParaRPr lang="es-EC"/>
          </a:p>
        </p:txBody>
      </p:sp>
    </p:spTree>
    <p:extLst>
      <p:ext uri="{BB962C8B-B14F-4D97-AF65-F5344CB8AC3E}">
        <p14:creationId xmlns:p14="http://schemas.microsoft.com/office/powerpoint/2010/main" val="1127595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AC49BC-9E74-4289-AEFA-92A7697348AC}"/>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EC"/>
          </a:p>
        </p:txBody>
      </p:sp>
      <p:sp>
        <p:nvSpPr>
          <p:cNvPr id="3" name="Marcador de texto 2">
            <a:extLst>
              <a:ext uri="{FF2B5EF4-FFF2-40B4-BE49-F238E27FC236}">
                <a16:creationId xmlns:a16="http://schemas.microsoft.com/office/drawing/2014/main" id="{10438EDE-6BBE-4F4D-9800-AE85E6E554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BD2F9BF2-A93D-4959-A973-3B015A166BC7}"/>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5" name="Marcador de texto 4">
            <a:extLst>
              <a:ext uri="{FF2B5EF4-FFF2-40B4-BE49-F238E27FC236}">
                <a16:creationId xmlns:a16="http://schemas.microsoft.com/office/drawing/2014/main" id="{A66423C4-D67C-465D-B262-A8B8B2ED307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743BA3A7-A969-4BA8-B239-560424C2C85C}"/>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7" name="Marcador de fecha 6">
            <a:extLst>
              <a:ext uri="{FF2B5EF4-FFF2-40B4-BE49-F238E27FC236}">
                <a16:creationId xmlns:a16="http://schemas.microsoft.com/office/drawing/2014/main" id="{51C62504-0A8D-45E9-A0A4-DDFE16133EFF}"/>
              </a:ext>
            </a:extLst>
          </p:cNvPr>
          <p:cNvSpPr>
            <a:spLocks noGrp="1"/>
          </p:cNvSpPr>
          <p:nvPr>
            <p:ph type="dt" sz="half" idx="10"/>
          </p:nvPr>
        </p:nvSpPr>
        <p:spPr/>
        <p:txBody>
          <a:bodyPr/>
          <a:lstStyle/>
          <a:p>
            <a:fld id="{9CD9930C-8CFC-4364-A7E6-3C91BDF22616}" type="datetimeFigureOut">
              <a:rPr lang="es-EC" smtClean="0"/>
              <a:t>26/5/2026</a:t>
            </a:fld>
            <a:endParaRPr lang="es-EC"/>
          </a:p>
        </p:txBody>
      </p:sp>
      <p:sp>
        <p:nvSpPr>
          <p:cNvPr id="8" name="Marcador de pie de página 7">
            <a:extLst>
              <a:ext uri="{FF2B5EF4-FFF2-40B4-BE49-F238E27FC236}">
                <a16:creationId xmlns:a16="http://schemas.microsoft.com/office/drawing/2014/main" id="{B2F562A9-4580-484F-BA4A-050D6565D172}"/>
              </a:ext>
            </a:extLst>
          </p:cNvPr>
          <p:cNvSpPr>
            <a:spLocks noGrp="1"/>
          </p:cNvSpPr>
          <p:nvPr>
            <p:ph type="ftr" sz="quarter" idx="11"/>
          </p:nvPr>
        </p:nvSpPr>
        <p:spPr/>
        <p:txBody>
          <a:bodyPr/>
          <a:lstStyle/>
          <a:p>
            <a:endParaRPr lang="es-EC"/>
          </a:p>
        </p:txBody>
      </p:sp>
      <p:sp>
        <p:nvSpPr>
          <p:cNvPr id="9" name="Marcador de número de diapositiva 8">
            <a:extLst>
              <a:ext uri="{FF2B5EF4-FFF2-40B4-BE49-F238E27FC236}">
                <a16:creationId xmlns:a16="http://schemas.microsoft.com/office/drawing/2014/main" id="{0720D356-2C63-4D62-B213-9EF55977EB12}"/>
              </a:ext>
            </a:extLst>
          </p:cNvPr>
          <p:cNvSpPr>
            <a:spLocks noGrp="1"/>
          </p:cNvSpPr>
          <p:nvPr>
            <p:ph type="sldNum" sz="quarter" idx="12"/>
          </p:nvPr>
        </p:nvSpPr>
        <p:spPr/>
        <p:txBody>
          <a:bodyPr/>
          <a:lstStyle/>
          <a:p>
            <a:fld id="{7E447224-0B79-47AC-9A85-EC657057966F}" type="slidenum">
              <a:rPr lang="es-EC" smtClean="0"/>
              <a:t>‹Nº›</a:t>
            </a:fld>
            <a:endParaRPr lang="es-EC"/>
          </a:p>
        </p:txBody>
      </p:sp>
    </p:spTree>
    <p:extLst>
      <p:ext uri="{BB962C8B-B14F-4D97-AF65-F5344CB8AC3E}">
        <p14:creationId xmlns:p14="http://schemas.microsoft.com/office/powerpoint/2010/main" val="1753083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6DEAA2E-2762-4295-924C-1205192207BB}"/>
              </a:ext>
            </a:extLst>
          </p:cNvPr>
          <p:cNvSpPr>
            <a:spLocks noGrp="1"/>
          </p:cNvSpPr>
          <p:nvPr>
            <p:ph type="title"/>
          </p:nvPr>
        </p:nvSpPr>
        <p:spPr/>
        <p:txBody>
          <a:bodyPr/>
          <a:lstStyle/>
          <a:p>
            <a:r>
              <a:rPr lang="es-ES"/>
              <a:t>Haga clic para modificar el estilo de título del patrón</a:t>
            </a:r>
            <a:endParaRPr lang="es-EC"/>
          </a:p>
        </p:txBody>
      </p:sp>
      <p:sp>
        <p:nvSpPr>
          <p:cNvPr id="3" name="Marcador de fecha 2">
            <a:extLst>
              <a:ext uri="{FF2B5EF4-FFF2-40B4-BE49-F238E27FC236}">
                <a16:creationId xmlns:a16="http://schemas.microsoft.com/office/drawing/2014/main" id="{B1EB6043-CE1A-495E-B7FA-EAC8601A6D6F}"/>
              </a:ext>
            </a:extLst>
          </p:cNvPr>
          <p:cNvSpPr>
            <a:spLocks noGrp="1"/>
          </p:cNvSpPr>
          <p:nvPr>
            <p:ph type="dt" sz="half" idx="10"/>
          </p:nvPr>
        </p:nvSpPr>
        <p:spPr/>
        <p:txBody>
          <a:bodyPr/>
          <a:lstStyle/>
          <a:p>
            <a:fld id="{9CD9930C-8CFC-4364-A7E6-3C91BDF22616}" type="datetimeFigureOut">
              <a:rPr lang="es-EC" smtClean="0"/>
              <a:t>26/5/2026</a:t>
            </a:fld>
            <a:endParaRPr lang="es-EC"/>
          </a:p>
        </p:txBody>
      </p:sp>
      <p:sp>
        <p:nvSpPr>
          <p:cNvPr id="4" name="Marcador de pie de página 3">
            <a:extLst>
              <a:ext uri="{FF2B5EF4-FFF2-40B4-BE49-F238E27FC236}">
                <a16:creationId xmlns:a16="http://schemas.microsoft.com/office/drawing/2014/main" id="{77D110DE-BB86-41AB-A02B-97F9EA163297}"/>
              </a:ext>
            </a:extLst>
          </p:cNvPr>
          <p:cNvSpPr>
            <a:spLocks noGrp="1"/>
          </p:cNvSpPr>
          <p:nvPr>
            <p:ph type="ftr" sz="quarter" idx="11"/>
          </p:nvPr>
        </p:nvSpPr>
        <p:spPr/>
        <p:txBody>
          <a:bodyPr/>
          <a:lstStyle/>
          <a:p>
            <a:endParaRPr lang="es-EC"/>
          </a:p>
        </p:txBody>
      </p:sp>
      <p:sp>
        <p:nvSpPr>
          <p:cNvPr id="5" name="Marcador de número de diapositiva 4">
            <a:extLst>
              <a:ext uri="{FF2B5EF4-FFF2-40B4-BE49-F238E27FC236}">
                <a16:creationId xmlns:a16="http://schemas.microsoft.com/office/drawing/2014/main" id="{4D64229D-4A71-43FD-A048-5915FE1D08D5}"/>
              </a:ext>
            </a:extLst>
          </p:cNvPr>
          <p:cNvSpPr>
            <a:spLocks noGrp="1"/>
          </p:cNvSpPr>
          <p:nvPr>
            <p:ph type="sldNum" sz="quarter" idx="12"/>
          </p:nvPr>
        </p:nvSpPr>
        <p:spPr/>
        <p:txBody>
          <a:bodyPr/>
          <a:lstStyle/>
          <a:p>
            <a:fld id="{7E447224-0B79-47AC-9A85-EC657057966F}" type="slidenum">
              <a:rPr lang="es-EC" smtClean="0"/>
              <a:t>‹Nº›</a:t>
            </a:fld>
            <a:endParaRPr lang="es-EC"/>
          </a:p>
        </p:txBody>
      </p:sp>
    </p:spTree>
    <p:extLst>
      <p:ext uri="{BB962C8B-B14F-4D97-AF65-F5344CB8AC3E}">
        <p14:creationId xmlns:p14="http://schemas.microsoft.com/office/powerpoint/2010/main" val="1832625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A89E2872-CA46-4EDE-BA57-9FD08D665A69}"/>
              </a:ext>
            </a:extLst>
          </p:cNvPr>
          <p:cNvSpPr>
            <a:spLocks noGrp="1"/>
          </p:cNvSpPr>
          <p:nvPr>
            <p:ph type="dt" sz="half" idx="10"/>
          </p:nvPr>
        </p:nvSpPr>
        <p:spPr/>
        <p:txBody>
          <a:bodyPr/>
          <a:lstStyle/>
          <a:p>
            <a:fld id="{9CD9930C-8CFC-4364-A7E6-3C91BDF22616}" type="datetimeFigureOut">
              <a:rPr lang="es-EC" smtClean="0"/>
              <a:t>26/5/2026</a:t>
            </a:fld>
            <a:endParaRPr lang="es-EC"/>
          </a:p>
        </p:txBody>
      </p:sp>
      <p:sp>
        <p:nvSpPr>
          <p:cNvPr id="3" name="Marcador de pie de página 2">
            <a:extLst>
              <a:ext uri="{FF2B5EF4-FFF2-40B4-BE49-F238E27FC236}">
                <a16:creationId xmlns:a16="http://schemas.microsoft.com/office/drawing/2014/main" id="{117272BB-6A8A-437D-AC3A-83EE92BF81D0}"/>
              </a:ext>
            </a:extLst>
          </p:cNvPr>
          <p:cNvSpPr>
            <a:spLocks noGrp="1"/>
          </p:cNvSpPr>
          <p:nvPr>
            <p:ph type="ftr" sz="quarter" idx="11"/>
          </p:nvPr>
        </p:nvSpPr>
        <p:spPr/>
        <p:txBody>
          <a:bodyPr/>
          <a:lstStyle/>
          <a:p>
            <a:endParaRPr lang="es-EC"/>
          </a:p>
        </p:txBody>
      </p:sp>
      <p:sp>
        <p:nvSpPr>
          <p:cNvPr id="4" name="Marcador de número de diapositiva 3">
            <a:extLst>
              <a:ext uri="{FF2B5EF4-FFF2-40B4-BE49-F238E27FC236}">
                <a16:creationId xmlns:a16="http://schemas.microsoft.com/office/drawing/2014/main" id="{2C6B84CC-9FED-4273-9615-536F9D8BC2AC}"/>
              </a:ext>
            </a:extLst>
          </p:cNvPr>
          <p:cNvSpPr>
            <a:spLocks noGrp="1"/>
          </p:cNvSpPr>
          <p:nvPr>
            <p:ph type="sldNum" sz="quarter" idx="12"/>
          </p:nvPr>
        </p:nvSpPr>
        <p:spPr/>
        <p:txBody>
          <a:bodyPr/>
          <a:lstStyle/>
          <a:p>
            <a:fld id="{7E447224-0B79-47AC-9A85-EC657057966F}" type="slidenum">
              <a:rPr lang="es-EC" smtClean="0"/>
              <a:t>‹Nº›</a:t>
            </a:fld>
            <a:endParaRPr lang="es-EC"/>
          </a:p>
        </p:txBody>
      </p:sp>
    </p:spTree>
    <p:extLst>
      <p:ext uri="{BB962C8B-B14F-4D97-AF65-F5344CB8AC3E}">
        <p14:creationId xmlns:p14="http://schemas.microsoft.com/office/powerpoint/2010/main" val="2980731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CBE576-875F-4B39-B57E-CCADDEE2856C}"/>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EC"/>
          </a:p>
        </p:txBody>
      </p:sp>
      <p:sp>
        <p:nvSpPr>
          <p:cNvPr id="3" name="Marcador de contenido 2">
            <a:extLst>
              <a:ext uri="{FF2B5EF4-FFF2-40B4-BE49-F238E27FC236}">
                <a16:creationId xmlns:a16="http://schemas.microsoft.com/office/drawing/2014/main" id="{054C6201-847C-4DA7-9815-3BAB4A328DA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4" name="Marcador de texto 3">
            <a:extLst>
              <a:ext uri="{FF2B5EF4-FFF2-40B4-BE49-F238E27FC236}">
                <a16:creationId xmlns:a16="http://schemas.microsoft.com/office/drawing/2014/main" id="{73F74ADF-F8CC-4080-8AA1-9ECAF96471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CD6D0147-5F3D-49A9-8BC2-DFFD8BC3749D}"/>
              </a:ext>
            </a:extLst>
          </p:cNvPr>
          <p:cNvSpPr>
            <a:spLocks noGrp="1"/>
          </p:cNvSpPr>
          <p:nvPr>
            <p:ph type="dt" sz="half" idx="10"/>
          </p:nvPr>
        </p:nvSpPr>
        <p:spPr/>
        <p:txBody>
          <a:bodyPr/>
          <a:lstStyle/>
          <a:p>
            <a:fld id="{9CD9930C-8CFC-4364-A7E6-3C91BDF22616}" type="datetimeFigureOut">
              <a:rPr lang="es-EC" smtClean="0"/>
              <a:t>26/5/2026</a:t>
            </a:fld>
            <a:endParaRPr lang="es-EC"/>
          </a:p>
        </p:txBody>
      </p:sp>
      <p:sp>
        <p:nvSpPr>
          <p:cNvPr id="6" name="Marcador de pie de página 5">
            <a:extLst>
              <a:ext uri="{FF2B5EF4-FFF2-40B4-BE49-F238E27FC236}">
                <a16:creationId xmlns:a16="http://schemas.microsoft.com/office/drawing/2014/main" id="{97769ADD-CA65-4E1D-8612-FC2FAC8D663D}"/>
              </a:ext>
            </a:extLst>
          </p:cNvPr>
          <p:cNvSpPr>
            <a:spLocks noGrp="1"/>
          </p:cNvSpPr>
          <p:nvPr>
            <p:ph type="ftr" sz="quarter" idx="11"/>
          </p:nvPr>
        </p:nvSpPr>
        <p:spPr/>
        <p:txBody>
          <a:bodyPr/>
          <a:lstStyle/>
          <a:p>
            <a:endParaRPr lang="es-EC"/>
          </a:p>
        </p:txBody>
      </p:sp>
      <p:sp>
        <p:nvSpPr>
          <p:cNvPr id="7" name="Marcador de número de diapositiva 6">
            <a:extLst>
              <a:ext uri="{FF2B5EF4-FFF2-40B4-BE49-F238E27FC236}">
                <a16:creationId xmlns:a16="http://schemas.microsoft.com/office/drawing/2014/main" id="{90216744-D8F5-4F0A-A0C7-A17E33951AB5}"/>
              </a:ext>
            </a:extLst>
          </p:cNvPr>
          <p:cNvSpPr>
            <a:spLocks noGrp="1"/>
          </p:cNvSpPr>
          <p:nvPr>
            <p:ph type="sldNum" sz="quarter" idx="12"/>
          </p:nvPr>
        </p:nvSpPr>
        <p:spPr/>
        <p:txBody>
          <a:bodyPr/>
          <a:lstStyle/>
          <a:p>
            <a:fld id="{7E447224-0B79-47AC-9A85-EC657057966F}" type="slidenum">
              <a:rPr lang="es-EC" smtClean="0"/>
              <a:t>‹Nº›</a:t>
            </a:fld>
            <a:endParaRPr lang="es-EC"/>
          </a:p>
        </p:txBody>
      </p:sp>
    </p:spTree>
    <p:extLst>
      <p:ext uri="{BB962C8B-B14F-4D97-AF65-F5344CB8AC3E}">
        <p14:creationId xmlns:p14="http://schemas.microsoft.com/office/powerpoint/2010/main" val="1111323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364895-23D0-4776-A21D-50198C1B562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EC"/>
          </a:p>
        </p:txBody>
      </p:sp>
      <p:sp>
        <p:nvSpPr>
          <p:cNvPr id="3" name="Marcador de posición de imagen 2">
            <a:extLst>
              <a:ext uri="{FF2B5EF4-FFF2-40B4-BE49-F238E27FC236}">
                <a16:creationId xmlns:a16="http://schemas.microsoft.com/office/drawing/2014/main" id="{53A2110B-F07E-40EB-A12F-65B58F6F65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C"/>
          </a:p>
        </p:txBody>
      </p:sp>
      <p:sp>
        <p:nvSpPr>
          <p:cNvPr id="4" name="Marcador de texto 3">
            <a:extLst>
              <a:ext uri="{FF2B5EF4-FFF2-40B4-BE49-F238E27FC236}">
                <a16:creationId xmlns:a16="http://schemas.microsoft.com/office/drawing/2014/main" id="{54B2C8BD-D9CE-42F0-8CA5-B7CB82B7F6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0445ACFC-EC48-48CC-818F-72C5EAFD30A7}"/>
              </a:ext>
            </a:extLst>
          </p:cNvPr>
          <p:cNvSpPr>
            <a:spLocks noGrp="1"/>
          </p:cNvSpPr>
          <p:nvPr>
            <p:ph type="dt" sz="half" idx="10"/>
          </p:nvPr>
        </p:nvSpPr>
        <p:spPr/>
        <p:txBody>
          <a:bodyPr/>
          <a:lstStyle/>
          <a:p>
            <a:fld id="{9CD9930C-8CFC-4364-A7E6-3C91BDF22616}" type="datetimeFigureOut">
              <a:rPr lang="es-EC" smtClean="0"/>
              <a:t>26/5/2026</a:t>
            </a:fld>
            <a:endParaRPr lang="es-EC"/>
          </a:p>
        </p:txBody>
      </p:sp>
      <p:sp>
        <p:nvSpPr>
          <p:cNvPr id="6" name="Marcador de pie de página 5">
            <a:extLst>
              <a:ext uri="{FF2B5EF4-FFF2-40B4-BE49-F238E27FC236}">
                <a16:creationId xmlns:a16="http://schemas.microsoft.com/office/drawing/2014/main" id="{4FBF1443-F5F9-4233-8B8A-D7A0C7917E68}"/>
              </a:ext>
            </a:extLst>
          </p:cNvPr>
          <p:cNvSpPr>
            <a:spLocks noGrp="1"/>
          </p:cNvSpPr>
          <p:nvPr>
            <p:ph type="ftr" sz="quarter" idx="11"/>
          </p:nvPr>
        </p:nvSpPr>
        <p:spPr/>
        <p:txBody>
          <a:bodyPr/>
          <a:lstStyle/>
          <a:p>
            <a:endParaRPr lang="es-EC"/>
          </a:p>
        </p:txBody>
      </p:sp>
      <p:sp>
        <p:nvSpPr>
          <p:cNvPr id="7" name="Marcador de número de diapositiva 6">
            <a:extLst>
              <a:ext uri="{FF2B5EF4-FFF2-40B4-BE49-F238E27FC236}">
                <a16:creationId xmlns:a16="http://schemas.microsoft.com/office/drawing/2014/main" id="{8EF80CB5-325E-4D3B-A940-38A7A0D38F12}"/>
              </a:ext>
            </a:extLst>
          </p:cNvPr>
          <p:cNvSpPr>
            <a:spLocks noGrp="1"/>
          </p:cNvSpPr>
          <p:nvPr>
            <p:ph type="sldNum" sz="quarter" idx="12"/>
          </p:nvPr>
        </p:nvSpPr>
        <p:spPr/>
        <p:txBody>
          <a:bodyPr/>
          <a:lstStyle/>
          <a:p>
            <a:fld id="{7E447224-0B79-47AC-9A85-EC657057966F}" type="slidenum">
              <a:rPr lang="es-EC" smtClean="0"/>
              <a:t>‹Nº›</a:t>
            </a:fld>
            <a:endParaRPr lang="es-EC"/>
          </a:p>
        </p:txBody>
      </p:sp>
    </p:spTree>
    <p:extLst>
      <p:ext uri="{BB962C8B-B14F-4D97-AF65-F5344CB8AC3E}">
        <p14:creationId xmlns:p14="http://schemas.microsoft.com/office/powerpoint/2010/main" val="3984877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98F0BDE3-A921-46AC-8166-C9D58372E2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EC"/>
          </a:p>
        </p:txBody>
      </p:sp>
      <p:sp>
        <p:nvSpPr>
          <p:cNvPr id="3" name="Marcador de texto 2">
            <a:extLst>
              <a:ext uri="{FF2B5EF4-FFF2-40B4-BE49-F238E27FC236}">
                <a16:creationId xmlns:a16="http://schemas.microsoft.com/office/drawing/2014/main" id="{35FB62D2-7041-43A9-A25D-2A7D39697C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4" name="Marcador de fecha 3">
            <a:extLst>
              <a:ext uri="{FF2B5EF4-FFF2-40B4-BE49-F238E27FC236}">
                <a16:creationId xmlns:a16="http://schemas.microsoft.com/office/drawing/2014/main" id="{D09F89BF-07C5-4857-AA0D-C979C22FC8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D9930C-8CFC-4364-A7E6-3C91BDF22616}" type="datetimeFigureOut">
              <a:rPr lang="es-EC" smtClean="0"/>
              <a:t>26/5/2026</a:t>
            </a:fld>
            <a:endParaRPr lang="es-EC"/>
          </a:p>
        </p:txBody>
      </p:sp>
      <p:sp>
        <p:nvSpPr>
          <p:cNvPr id="5" name="Marcador de pie de página 4">
            <a:extLst>
              <a:ext uri="{FF2B5EF4-FFF2-40B4-BE49-F238E27FC236}">
                <a16:creationId xmlns:a16="http://schemas.microsoft.com/office/drawing/2014/main" id="{312F6CD1-9939-48EB-901A-5ED6FB3F60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C"/>
          </a:p>
        </p:txBody>
      </p:sp>
      <p:sp>
        <p:nvSpPr>
          <p:cNvPr id="6" name="Marcador de número de diapositiva 5">
            <a:extLst>
              <a:ext uri="{FF2B5EF4-FFF2-40B4-BE49-F238E27FC236}">
                <a16:creationId xmlns:a16="http://schemas.microsoft.com/office/drawing/2014/main" id="{8466B1E3-B029-420C-8C59-B72C72DA186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447224-0B79-47AC-9A85-EC657057966F}" type="slidenum">
              <a:rPr lang="es-EC" smtClean="0"/>
              <a:t>‹Nº›</a:t>
            </a:fld>
            <a:endParaRPr lang="es-EC"/>
          </a:p>
        </p:txBody>
      </p:sp>
    </p:spTree>
    <p:extLst>
      <p:ext uri="{BB962C8B-B14F-4D97-AF65-F5344CB8AC3E}">
        <p14:creationId xmlns:p14="http://schemas.microsoft.com/office/powerpoint/2010/main" val="2947064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0B8633-3C85-48AD-B0A1-21366EBC63B5}"/>
              </a:ext>
            </a:extLst>
          </p:cNvPr>
          <p:cNvSpPr>
            <a:spLocks noGrp="1"/>
          </p:cNvSpPr>
          <p:nvPr>
            <p:ph type="ctrTitle"/>
          </p:nvPr>
        </p:nvSpPr>
        <p:spPr>
          <a:xfrm>
            <a:off x="353152" y="4902969"/>
            <a:ext cx="7599721" cy="896599"/>
          </a:xfrm>
        </p:spPr>
        <p:txBody>
          <a:bodyPr>
            <a:normAutofit/>
          </a:bodyPr>
          <a:lstStyle/>
          <a:p>
            <a:pPr algn="just"/>
            <a:r>
              <a:rPr lang="es-ES" sz="4000" dirty="0">
                <a:latin typeface="Arial"/>
                <a:cs typeface="Arial"/>
              </a:rPr>
              <a:t>Título de la presentación</a:t>
            </a:r>
            <a:endParaRPr lang="es-EC" sz="4000" dirty="0">
              <a:latin typeface="Arial"/>
              <a:cs typeface="Arial"/>
            </a:endParaRPr>
          </a:p>
        </p:txBody>
      </p:sp>
      <p:sp>
        <p:nvSpPr>
          <p:cNvPr id="3" name="Subtítulo 2">
            <a:extLst>
              <a:ext uri="{FF2B5EF4-FFF2-40B4-BE49-F238E27FC236}">
                <a16:creationId xmlns:a16="http://schemas.microsoft.com/office/drawing/2014/main" id="{543CE98D-FF9E-47A4-80E9-0BEDC0613593}"/>
              </a:ext>
            </a:extLst>
          </p:cNvPr>
          <p:cNvSpPr>
            <a:spLocks noGrp="1"/>
          </p:cNvSpPr>
          <p:nvPr>
            <p:ph type="subTitle" idx="1"/>
          </p:nvPr>
        </p:nvSpPr>
        <p:spPr>
          <a:xfrm>
            <a:off x="8281485" y="5795147"/>
            <a:ext cx="3724469" cy="896598"/>
          </a:xfrm>
        </p:spPr>
        <p:txBody>
          <a:bodyPr>
            <a:normAutofit/>
          </a:bodyPr>
          <a:lstStyle/>
          <a:p>
            <a:pPr algn="r"/>
            <a:r>
              <a:rPr lang="es-ES" sz="1500" dirty="0">
                <a:latin typeface="Arial" panose="020B0604020202020204" pitchFamily="34" charset="0"/>
                <a:cs typeface="Arial" panose="020B0604020202020204" pitchFamily="34" charset="0"/>
              </a:rPr>
              <a:t>Nombre del exponente</a:t>
            </a:r>
          </a:p>
          <a:p>
            <a:pPr algn="r"/>
            <a:r>
              <a:rPr lang="es-EC" sz="1500" dirty="0">
                <a:latin typeface="Arial" panose="020B0604020202020204" pitchFamily="34" charset="0"/>
                <a:cs typeface="Arial" panose="020B0604020202020204" pitchFamily="34" charset="0"/>
              </a:rPr>
              <a:t>Referencia legal o FECHA</a:t>
            </a:r>
          </a:p>
        </p:txBody>
      </p:sp>
      <p:pic>
        <p:nvPicPr>
          <p:cNvPr id="8" name="Imagen 7">
            <a:extLst>
              <a:ext uri="{FF2B5EF4-FFF2-40B4-BE49-F238E27FC236}">
                <a16:creationId xmlns:a16="http://schemas.microsoft.com/office/drawing/2014/main" id="{2DE30296-338B-B03B-05B9-D701AAD26069}"/>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9938479" y="4483956"/>
            <a:ext cx="2160000" cy="838025"/>
          </a:xfrm>
          <a:prstGeom prst="rect">
            <a:avLst/>
          </a:prstGeom>
        </p:spPr>
      </p:pic>
    </p:spTree>
    <p:extLst>
      <p:ext uri="{BB962C8B-B14F-4D97-AF65-F5344CB8AC3E}">
        <p14:creationId xmlns:p14="http://schemas.microsoft.com/office/powerpoint/2010/main" val="2120982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2EE09106-BB08-4AC9-8236-8EFC42FE1F9B}"/>
              </a:ext>
            </a:extLst>
          </p:cNvPr>
          <p:cNvSpPr txBox="1">
            <a:spLocks noGrp="1" noRot="1" noMove="1" noResize="1" noEditPoints="1" noAdjustHandles="1" noChangeArrowheads="1" noChangeShapeType="1"/>
          </p:cNvSpPr>
          <p:nvPr/>
        </p:nvSpPr>
        <p:spPr>
          <a:xfrm>
            <a:off x="4440904" y="2708248"/>
            <a:ext cx="3592223" cy="1073021"/>
          </a:xfrm>
          <a:prstGeom prst="rect">
            <a:avLst/>
          </a:prstGeom>
        </p:spPr>
        <p:txBody>
          <a:bodyPr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C" sz="3600" dirty="0">
                <a:latin typeface="Arial"/>
                <a:cs typeface="Arial"/>
              </a:rPr>
              <a:t>Gracias</a:t>
            </a:r>
            <a:r>
              <a:rPr lang="es-EC" sz="3600" dirty="0">
                <a:solidFill>
                  <a:schemeClr val="bg1"/>
                </a:solidFill>
                <a:latin typeface="Arial"/>
                <a:cs typeface="Arial"/>
              </a:rPr>
              <a:t>?</a:t>
            </a:r>
          </a:p>
        </p:txBody>
      </p:sp>
      <p:sp>
        <p:nvSpPr>
          <p:cNvPr id="5" name="Content Placeholder 10">
            <a:extLst>
              <a:ext uri="{FF2B5EF4-FFF2-40B4-BE49-F238E27FC236}">
                <a16:creationId xmlns:a16="http://schemas.microsoft.com/office/drawing/2014/main" id="{3DB18E5C-2F55-447F-82D5-DE7F638B0586}"/>
              </a:ext>
            </a:extLst>
          </p:cNvPr>
          <p:cNvSpPr txBox="1">
            <a:spLocks/>
          </p:cNvSpPr>
          <p:nvPr/>
        </p:nvSpPr>
        <p:spPr>
          <a:xfrm>
            <a:off x="3980430" y="3560182"/>
            <a:ext cx="7389267" cy="995174"/>
          </a:xfrm>
          <a:prstGeom prst="rect">
            <a:avLst/>
          </a:prstGeom>
        </p:spPr>
        <p:txBody>
          <a:bodyPr lIns="91440" tIns="45720" rIns="91440" bIns="4572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s-EC" sz="1400" b="0" i="0" u="none" strike="noStrike" baseline="0" dirty="0">
                <a:latin typeface="Arial"/>
                <a:cs typeface="Arial"/>
              </a:rPr>
              <a:t>Contactos:</a:t>
            </a:r>
            <a:endParaRPr lang="es-ES" sz="1400"/>
          </a:p>
          <a:p>
            <a:pPr lvl="1"/>
            <a:r>
              <a:rPr lang="es-EC" sz="1400" dirty="0">
                <a:latin typeface="Arial"/>
                <a:cs typeface="Arial"/>
              </a:rPr>
              <a:t>Teléfono</a:t>
            </a:r>
          </a:p>
          <a:p>
            <a:pPr lvl="1"/>
            <a:r>
              <a:rPr lang="es-EC" sz="1400" b="0" i="0" u="none" strike="noStrike" baseline="0" dirty="0">
                <a:latin typeface="Arial"/>
                <a:cs typeface="Arial"/>
              </a:rPr>
              <a:t>Correo</a:t>
            </a:r>
          </a:p>
        </p:txBody>
      </p:sp>
      <p:sp>
        <p:nvSpPr>
          <p:cNvPr id="7" name="Título 1">
            <a:extLst>
              <a:ext uri="{FF2B5EF4-FFF2-40B4-BE49-F238E27FC236}">
                <a16:creationId xmlns:a16="http://schemas.microsoft.com/office/drawing/2014/main" id="{1BF25320-F1A9-4A43-8B54-977E3625AEEE}"/>
              </a:ext>
            </a:extLst>
          </p:cNvPr>
          <p:cNvSpPr txBox="1">
            <a:spLocks/>
          </p:cNvSpPr>
          <p:nvPr/>
        </p:nvSpPr>
        <p:spPr>
          <a:xfrm>
            <a:off x="9163088" y="6118538"/>
            <a:ext cx="2728015" cy="27339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C" sz="2000">
                <a:solidFill>
                  <a:schemeClr val="bg1"/>
                </a:solidFill>
                <a:latin typeface="Arial" panose="020B0604020202020204" pitchFamily="34" charset="0"/>
                <a:cs typeface="Arial" panose="020B0604020202020204" pitchFamily="34" charset="0"/>
              </a:rPr>
              <a:t>Nombre y Apellido</a:t>
            </a:r>
          </a:p>
        </p:txBody>
      </p:sp>
      <p:pic>
        <p:nvPicPr>
          <p:cNvPr id="3" name="Imagen 2">
            <a:extLst>
              <a:ext uri="{FF2B5EF4-FFF2-40B4-BE49-F238E27FC236}">
                <a16:creationId xmlns:a16="http://schemas.microsoft.com/office/drawing/2014/main" id="{C391463B-E7FE-E320-C611-EA2ECB0AC3D2}"/>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3778139" y="209862"/>
            <a:ext cx="5505769" cy="2136098"/>
          </a:xfrm>
          <a:prstGeom prst="rect">
            <a:avLst/>
          </a:prstGeom>
        </p:spPr>
      </p:pic>
    </p:spTree>
    <p:extLst>
      <p:ext uri="{BB962C8B-B14F-4D97-AF65-F5344CB8AC3E}">
        <p14:creationId xmlns:p14="http://schemas.microsoft.com/office/powerpoint/2010/main" val="3537050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5" name="Content Placeholder 10">
            <a:extLst>
              <a:ext uri="{FF2B5EF4-FFF2-40B4-BE49-F238E27FC236}">
                <a16:creationId xmlns:a16="http://schemas.microsoft.com/office/drawing/2014/main" id="{3DB18E5C-2F55-447F-82D5-DE7F638B0586}"/>
              </a:ext>
            </a:extLst>
          </p:cNvPr>
          <p:cNvSpPr txBox="1">
            <a:spLocks/>
          </p:cNvSpPr>
          <p:nvPr/>
        </p:nvSpPr>
        <p:spPr>
          <a:xfrm>
            <a:off x="1268463" y="1973233"/>
            <a:ext cx="10180587" cy="3910032"/>
          </a:xfrm>
          <a:prstGeom prst="rect">
            <a:avLst/>
          </a:prstGeom>
        </p:spPr>
        <p:txBody>
          <a:bodyPr lIns="91440" tIns="45720" rIns="91440" bIns="4572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s-EC" sz="2000" dirty="0">
                <a:latin typeface="Arial"/>
                <a:cs typeface="Arial"/>
              </a:rPr>
              <a:t>En</a:t>
            </a:r>
            <a:r>
              <a:rPr lang="en-US" sz="2000" dirty="0">
                <a:latin typeface="Arial"/>
                <a:cs typeface="Arial"/>
              </a:rPr>
              <a:t> la </a:t>
            </a:r>
            <a:r>
              <a:rPr lang="es-EC" sz="2000" dirty="0">
                <a:latin typeface="Arial"/>
                <a:cs typeface="Arial"/>
              </a:rPr>
              <a:t>parte</a:t>
            </a:r>
            <a:r>
              <a:rPr lang="en-US" sz="2000" dirty="0">
                <a:latin typeface="Arial"/>
                <a:cs typeface="Arial"/>
              </a:rPr>
              <a:t> superior </a:t>
            </a:r>
            <a:r>
              <a:rPr lang="es-EC" sz="2000" dirty="0">
                <a:latin typeface="Arial"/>
                <a:cs typeface="Arial"/>
              </a:rPr>
              <a:t>izquierda</a:t>
            </a:r>
            <a:r>
              <a:rPr lang="en-US" sz="2000" dirty="0">
                <a:latin typeface="Arial"/>
                <a:cs typeface="Arial"/>
              </a:rPr>
              <a:t> </a:t>
            </a:r>
            <a:r>
              <a:rPr lang="en-US" sz="2000" dirty="0" err="1">
                <a:latin typeface="Arial"/>
                <a:cs typeface="Arial"/>
              </a:rPr>
              <a:t>debe</a:t>
            </a:r>
            <a:r>
              <a:rPr lang="en-US" sz="2000" dirty="0">
                <a:latin typeface="Arial"/>
                <a:cs typeface="Arial"/>
              </a:rPr>
              <a:t> </a:t>
            </a:r>
            <a:r>
              <a:rPr lang="es-EC" sz="2000" dirty="0">
                <a:latin typeface="Arial"/>
                <a:cs typeface="Arial"/>
              </a:rPr>
              <a:t>colocarse</a:t>
            </a:r>
            <a:r>
              <a:rPr lang="en-US" sz="2000" dirty="0">
                <a:latin typeface="Arial"/>
                <a:cs typeface="Arial"/>
              </a:rPr>
              <a:t> </a:t>
            </a:r>
            <a:r>
              <a:rPr lang="es-EC" sz="2000" noProof="1">
                <a:latin typeface="Arial"/>
                <a:cs typeface="Arial"/>
              </a:rPr>
              <a:t>el tema general en letra ARIAL de tamaño 15. Debajo, el subtitulo en letra</a:t>
            </a:r>
            <a:r>
              <a:rPr lang="en-US" sz="2000" dirty="0">
                <a:latin typeface="Arial"/>
                <a:cs typeface="Arial"/>
              </a:rPr>
              <a:t> ARIAL de </a:t>
            </a:r>
            <a:r>
              <a:rPr lang="es-EC" sz="2000" dirty="0">
                <a:latin typeface="Arial"/>
                <a:cs typeface="Arial"/>
              </a:rPr>
              <a:t>tamaño</a:t>
            </a:r>
            <a:r>
              <a:rPr lang="en-US" sz="2000" dirty="0">
                <a:latin typeface="Arial"/>
                <a:cs typeface="Arial"/>
              </a:rPr>
              <a:t> 30.</a:t>
            </a:r>
          </a:p>
          <a:p>
            <a:pPr algn="just"/>
            <a:r>
              <a:rPr lang="es-EC" sz="2000" dirty="0">
                <a:latin typeface="Arial"/>
                <a:cs typeface="Arial"/>
              </a:rPr>
              <a:t>Todo el texto debe estar justificado, en letra ARIAL de tamaño 20. Se recomienda no utilizar letras menores al tamaño 15 por legibilidad en la lectura. Es preferible dividir el texto o en su defecto dividir en 2 diapositivas.</a:t>
            </a:r>
            <a:endParaRPr lang="es-EC" sz="1800" dirty="0">
              <a:latin typeface="Arial"/>
              <a:cs typeface="Arial"/>
            </a:endParaRPr>
          </a:p>
        </p:txBody>
      </p:sp>
      <p:sp>
        <p:nvSpPr>
          <p:cNvPr id="8" name="Título 1">
            <a:extLst>
              <a:ext uri="{FF2B5EF4-FFF2-40B4-BE49-F238E27FC236}">
                <a16:creationId xmlns:a16="http://schemas.microsoft.com/office/drawing/2014/main" id="{FAE4B9B6-CC03-4F75-9CAD-3023159299A0}"/>
              </a:ext>
            </a:extLst>
          </p:cNvPr>
          <p:cNvSpPr txBox="1">
            <a:spLocks/>
          </p:cNvSpPr>
          <p:nvPr/>
        </p:nvSpPr>
        <p:spPr>
          <a:xfrm>
            <a:off x="1162517" y="720735"/>
            <a:ext cx="8142623" cy="60648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C" sz="3000">
                <a:latin typeface="Arial" panose="020B0604020202020204" pitchFamily="34" charset="0"/>
                <a:cs typeface="Arial" panose="020B0604020202020204" pitchFamily="34" charset="0"/>
              </a:rPr>
              <a:t>Material gráfico</a:t>
            </a:r>
          </a:p>
        </p:txBody>
      </p:sp>
      <p:sp>
        <p:nvSpPr>
          <p:cNvPr id="9" name="Título 1">
            <a:extLst>
              <a:ext uri="{FF2B5EF4-FFF2-40B4-BE49-F238E27FC236}">
                <a16:creationId xmlns:a16="http://schemas.microsoft.com/office/drawing/2014/main" id="{ED346CDD-87E1-45DD-B284-401F0B4772D9}"/>
              </a:ext>
            </a:extLst>
          </p:cNvPr>
          <p:cNvSpPr txBox="1">
            <a:spLocks/>
          </p:cNvSpPr>
          <p:nvPr/>
        </p:nvSpPr>
        <p:spPr>
          <a:xfrm>
            <a:off x="1162517" y="376778"/>
            <a:ext cx="2728015" cy="273398"/>
          </a:xfrm>
          <a:prstGeom prst="rect">
            <a:avLst/>
          </a:prstGeom>
        </p:spPr>
        <p:txBody>
          <a:bodyPr vert="horz" lIns="91440" tIns="45720" rIns="91440" bIns="45720" rtlCol="0" anchor="ctr">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C" sz="3200">
                <a:latin typeface="Arial" panose="020B0604020202020204" pitchFamily="34" charset="0"/>
                <a:cs typeface="Arial" panose="020B0604020202020204" pitchFamily="34" charset="0"/>
              </a:rPr>
              <a:t>Tema general</a:t>
            </a:r>
          </a:p>
        </p:txBody>
      </p:sp>
      <p:sp>
        <p:nvSpPr>
          <p:cNvPr id="6" name="Rectángulo 5">
            <a:extLst>
              <a:ext uri="{FF2B5EF4-FFF2-40B4-BE49-F238E27FC236}">
                <a16:creationId xmlns:a16="http://schemas.microsoft.com/office/drawing/2014/main" id="{F99337E1-2973-41B5-9CC2-68A02F3A3883}"/>
              </a:ext>
            </a:extLst>
          </p:cNvPr>
          <p:cNvSpPr/>
          <p:nvPr/>
        </p:nvSpPr>
        <p:spPr>
          <a:xfrm>
            <a:off x="1262684" y="1694282"/>
            <a:ext cx="10539343" cy="4184778"/>
          </a:xfrm>
          <a:prstGeom prst="rect">
            <a:avLst/>
          </a:prstGeom>
          <a:noFill/>
          <a:ln>
            <a:solidFill>
              <a:schemeClr val="bg1">
                <a:lumMod val="65000"/>
              </a:schemeClr>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C"/>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s-EC"/>
          </a:p>
        </p:txBody>
      </p:sp>
      <p:cxnSp>
        <p:nvCxnSpPr>
          <p:cNvPr id="11" name="Conector recto de flecha 10">
            <a:extLst>
              <a:ext uri="{FF2B5EF4-FFF2-40B4-BE49-F238E27FC236}">
                <a16:creationId xmlns:a16="http://schemas.microsoft.com/office/drawing/2014/main" id="{F2811A42-1361-484F-847D-792D35B50657}"/>
              </a:ext>
            </a:extLst>
          </p:cNvPr>
          <p:cNvCxnSpPr/>
          <p:nvPr/>
        </p:nvCxnSpPr>
        <p:spPr>
          <a:xfrm>
            <a:off x="7531514" y="1308588"/>
            <a:ext cx="0" cy="3793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Rectángulo 12">
            <a:extLst>
              <a:ext uri="{FF2B5EF4-FFF2-40B4-BE49-F238E27FC236}">
                <a16:creationId xmlns:a16="http://schemas.microsoft.com/office/drawing/2014/main" id="{FA4B3BBF-8511-459E-9535-0920AA981477}"/>
              </a:ext>
            </a:extLst>
          </p:cNvPr>
          <p:cNvSpPr/>
          <p:nvPr/>
        </p:nvSpPr>
        <p:spPr>
          <a:xfrm>
            <a:off x="6393362" y="978940"/>
            <a:ext cx="2276304" cy="329648"/>
          </a:xfrm>
          <a:prstGeom prst="rect">
            <a:avLst/>
          </a:prstGeom>
          <a:noFill/>
          <a:ln>
            <a:solidFill>
              <a:schemeClr val="bg1">
                <a:lumMod val="65000"/>
              </a:schemeClr>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C"/>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s-ES" sz="1400">
                <a:solidFill>
                  <a:schemeClr val="tx1"/>
                </a:solidFill>
              </a:rPr>
              <a:t>Área para contenido</a:t>
            </a:r>
            <a:endParaRPr lang="es-EC" sz="1400">
              <a:solidFill>
                <a:schemeClr val="tx1"/>
              </a:solidFill>
            </a:endParaRPr>
          </a:p>
        </p:txBody>
      </p:sp>
      <p:pic>
        <p:nvPicPr>
          <p:cNvPr id="3" name="Imagen 2">
            <a:extLst>
              <a:ext uri="{FF2B5EF4-FFF2-40B4-BE49-F238E27FC236}">
                <a16:creationId xmlns:a16="http://schemas.microsoft.com/office/drawing/2014/main" id="{218D8AAB-71D6-BA3A-7E34-961DFDF81C35}"/>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10032000" y="0"/>
            <a:ext cx="2160000" cy="838025"/>
          </a:xfrm>
          <a:prstGeom prst="rect">
            <a:avLst/>
          </a:prstGeom>
        </p:spPr>
      </p:pic>
    </p:spTree>
    <p:extLst>
      <p:ext uri="{BB962C8B-B14F-4D97-AF65-F5344CB8AC3E}">
        <p14:creationId xmlns:p14="http://schemas.microsoft.com/office/powerpoint/2010/main" val="3781688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5" name="Content Placeholder 10">
            <a:extLst>
              <a:ext uri="{FF2B5EF4-FFF2-40B4-BE49-F238E27FC236}">
                <a16:creationId xmlns:a16="http://schemas.microsoft.com/office/drawing/2014/main" id="{3DB18E5C-2F55-447F-82D5-DE7F638B0586}"/>
              </a:ext>
            </a:extLst>
          </p:cNvPr>
          <p:cNvSpPr txBox="1">
            <a:spLocks/>
          </p:cNvSpPr>
          <p:nvPr/>
        </p:nvSpPr>
        <p:spPr>
          <a:xfrm>
            <a:off x="1268463" y="2144683"/>
            <a:ext cx="10282187" cy="3910032"/>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s-EC" sz="2000">
                <a:latin typeface="Arial" panose="020B0604020202020204" pitchFamily="34" charset="0"/>
                <a:cs typeface="Arial" panose="020B0604020202020204" pitchFamily="34" charset="0"/>
              </a:rPr>
              <a:t>Se debe mantener un espacio para la webcam del docente, sea esta de cuerpo entero o solo el rostro en el lado derecho de la presentación.</a:t>
            </a:r>
          </a:p>
          <a:p>
            <a:pPr algn="just"/>
            <a:r>
              <a:rPr lang="es-EC" sz="2000">
                <a:latin typeface="Arial" panose="020B0604020202020204" pitchFamily="34" charset="0"/>
                <a:cs typeface="Arial" panose="020B0604020202020204" pitchFamily="34" charset="0"/>
              </a:rPr>
              <a:t>Debajo de la webcam se debe poner el nombre del docente.</a:t>
            </a:r>
          </a:p>
          <a:p>
            <a:pPr algn="just"/>
            <a:r>
              <a:rPr lang="es-ES" sz="2000">
                <a:latin typeface="Arial" panose="020B0604020202020204" pitchFamily="34" charset="0"/>
                <a:cs typeface="Arial" panose="020B0604020202020204" pitchFamily="34" charset="0"/>
              </a:rPr>
              <a:t>Si se desea destacar una palabra o frase. Se debe utilizar, esa parte en color naranja, énfasis 2, al 25%y sin negrita</a:t>
            </a:r>
            <a:endParaRPr lang="es-EC" sz="2000">
              <a:latin typeface="Arial" panose="020B0604020202020204" pitchFamily="34" charset="0"/>
              <a:cs typeface="Arial" panose="020B0604020202020204" pitchFamily="34" charset="0"/>
            </a:endParaRPr>
          </a:p>
        </p:txBody>
      </p:sp>
      <p:sp>
        <p:nvSpPr>
          <p:cNvPr id="9" name="Título 1">
            <a:extLst>
              <a:ext uri="{FF2B5EF4-FFF2-40B4-BE49-F238E27FC236}">
                <a16:creationId xmlns:a16="http://schemas.microsoft.com/office/drawing/2014/main" id="{68A3D5E8-0381-43AC-AC3A-31BC27936900}"/>
              </a:ext>
            </a:extLst>
          </p:cNvPr>
          <p:cNvSpPr txBox="1">
            <a:spLocks/>
          </p:cNvSpPr>
          <p:nvPr/>
        </p:nvSpPr>
        <p:spPr>
          <a:xfrm>
            <a:off x="1175217" y="828685"/>
            <a:ext cx="8072773" cy="60648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C" sz="3000">
                <a:latin typeface="Arial" panose="020B0604020202020204" pitchFamily="34" charset="0"/>
                <a:cs typeface="Arial" panose="020B0604020202020204" pitchFamily="34" charset="0"/>
              </a:rPr>
              <a:t>Material gráfico</a:t>
            </a:r>
          </a:p>
        </p:txBody>
      </p:sp>
      <p:sp>
        <p:nvSpPr>
          <p:cNvPr id="10" name="Título 1">
            <a:extLst>
              <a:ext uri="{FF2B5EF4-FFF2-40B4-BE49-F238E27FC236}">
                <a16:creationId xmlns:a16="http://schemas.microsoft.com/office/drawing/2014/main" id="{F4BBBB24-8E27-47E6-91F9-4B43915B542D}"/>
              </a:ext>
            </a:extLst>
          </p:cNvPr>
          <p:cNvSpPr txBox="1">
            <a:spLocks/>
          </p:cNvSpPr>
          <p:nvPr/>
        </p:nvSpPr>
        <p:spPr>
          <a:xfrm>
            <a:off x="1257767" y="440278"/>
            <a:ext cx="2708965" cy="273398"/>
          </a:xfrm>
          <a:prstGeom prst="rect">
            <a:avLst/>
          </a:prstGeom>
        </p:spPr>
        <p:txBody>
          <a:bodyPr vert="horz" lIns="91440" tIns="45720" rIns="91440" bIns="45720" rtlCol="0" anchor="ctr">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C" sz="3200">
                <a:latin typeface="Arial" panose="020B0604020202020204" pitchFamily="34" charset="0"/>
                <a:cs typeface="Arial" panose="020B0604020202020204" pitchFamily="34" charset="0"/>
              </a:rPr>
              <a:t>Tema general</a:t>
            </a:r>
          </a:p>
        </p:txBody>
      </p:sp>
      <p:sp>
        <p:nvSpPr>
          <p:cNvPr id="6" name="Rectángulo 5">
            <a:extLst>
              <a:ext uri="{FF2B5EF4-FFF2-40B4-BE49-F238E27FC236}">
                <a16:creationId xmlns:a16="http://schemas.microsoft.com/office/drawing/2014/main" id="{F99337E1-2973-41B5-9CC2-68A02F3A3883}"/>
              </a:ext>
            </a:extLst>
          </p:cNvPr>
          <p:cNvSpPr/>
          <p:nvPr/>
        </p:nvSpPr>
        <p:spPr>
          <a:xfrm>
            <a:off x="1256334" y="1694282"/>
            <a:ext cx="10552043" cy="4184778"/>
          </a:xfrm>
          <a:prstGeom prst="rect">
            <a:avLst/>
          </a:prstGeom>
          <a:noFill/>
          <a:ln>
            <a:solidFill>
              <a:schemeClr val="bg1">
                <a:lumMod val="65000"/>
              </a:schemeClr>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C"/>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s-EC"/>
          </a:p>
        </p:txBody>
      </p:sp>
      <p:cxnSp>
        <p:nvCxnSpPr>
          <p:cNvPr id="11" name="Conector recto de flecha 10">
            <a:extLst>
              <a:ext uri="{FF2B5EF4-FFF2-40B4-BE49-F238E27FC236}">
                <a16:creationId xmlns:a16="http://schemas.microsoft.com/office/drawing/2014/main" id="{F2811A42-1361-484F-847D-792D35B50657}"/>
              </a:ext>
            </a:extLst>
          </p:cNvPr>
          <p:cNvCxnSpPr/>
          <p:nvPr/>
        </p:nvCxnSpPr>
        <p:spPr>
          <a:xfrm>
            <a:off x="7823610" y="1308059"/>
            <a:ext cx="6350" cy="3793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Rectángulo 12">
            <a:extLst>
              <a:ext uri="{FF2B5EF4-FFF2-40B4-BE49-F238E27FC236}">
                <a16:creationId xmlns:a16="http://schemas.microsoft.com/office/drawing/2014/main" id="{FA4B3BBF-8511-459E-9535-0920AA981477}"/>
              </a:ext>
            </a:extLst>
          </p:cNvPr>
          <p:cNvSpPr/>
          <p:nvPr/>
        </p:nvSpPr>
        <p:spPr>
          <a:xfrm>
            <a:off x="6685462" y="978940"/>
            <a:ext cx="2282654" cy="329648"/>
          </a:xfrm>
          <a:prstGeom prst="rect">
            <a:avLst/>
          </a:prstGeom>
          <a:noFill/>
          <a:ln>
            <a:solidFill>
              <a:schemeClr val="bg1">
                <a:lumMod val="65000"/>
              </a:schemeClr>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C"/>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s-ES" sz="1400">
                <a:solidFill>
                  <a:schemeClr val="tx1"/>
                </a:solidFill>
              </a:rPr>
              <a:t>Área para contenido</a:t>
            </a:r>
            <a:endParaRPr lang="es-EC" sz="1400">
              <a:solidFill>
                <a:schemeClr val="tx1"/>
              </a:solidFill>
            </a:endParaRPr>
          </a:p>
        </p:txBody>
      </p:sp>
      <p:pic>
        <p:nvPicPr>
          <p:cNvPr id="3" name="Imagen 2">
            <a:extLst>
              <a:ext uri="{FF2B5EF4-FFF2-40B4-BE49-F238E27FC236}">
                <a16:creationId xmlns:a16="http://schemas.microsoft.com/office/drawing/2014/main" id="{2A5947ED-6FFB-AA24-7704-2F0A31866894}"/>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10032000" y="0"/>
            <a:ext cx="2160000" cy="838025"/>
          </a:xfrm>
          <a:prstGeom prst="rect">
            <a:avLst/>
          </a:prstGeom>
        </p:spPr>
      </p:pic>
    </p:spTree>
    <p:extLst>
      <p:ext uri="{BB962C8B-B14F-4D97-AF65-F5344CB8AC3E}">
        <p14:creationId xmlns:p14="http://schemas.microsoft.com/office/powerpoint/2010/main" val="1987238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5" name="Content Placeholder 10">
            <a:extLst>
              <a:ext uri="{FF2B5EF4-FFF2-40B4-BE49-F238E27FC236}">
                <a16:creationId xmlns:a16="http://schemas.microsoft.com/office/drawing/2014/main" id="{3DB18E5C-2F55-447F-82D5-DE7F638B0586}"/>
              </a:ext>
            </a:extLst>
          </p:cNvPr>
          <p:cNvSpPr txBox="1">
            <a:spLocks/>
          </p:cNvSpPr>
          <p:nvPr/>
        </p:nvSpPr>
        <p:spPr>
          <a:xfrm>
            <a:off x="1236713" y="2144683"/>
            <a:ext cx="9729737" cy="3910032"/>
          </a:xfrm>
          <a:prstGeom prst="rect">
            <a:avLst/>
          </a:prstGeom>
        </p:spPr>
        <p:txBody>
          <a:bodyPr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endParaRPr lang="es-EC" sz="1800" b="0" i="0" u="none" strike="noStrike" baseline="0">
              <a:solidFill>
                <a:srgbClr val="000000"/>
              </a:solidFill>
              <a:latin typeface="Times New Roman" panose="02020603050405020304" pitchFamily="18" charset="0"/>
            </a:endParaRPr>
          </a:p>
          <a:p>
            <a:r>
              <a:rPr lang="es-EC" sz="1800" b="0" i="0" u="none" strike="noStrike" baseline="0">
                <a:solidFill>
                  <a:srgbClr val="000000"/>
                </a:solidFill>
                <a:latin typeface="Arial" panose="020B0604020202020204" pitchFamily="34" charset="0"/>
                <a:cs typeface="Arial" panose="020B0604020202020204" pitchFamily="34" charset="0"/>
              </a:rPr>
              <a:t>Se puede utilizar ítems y </a:t>
            </a:r>
            <a:r>
              <a:rPr lang="es-EC" sz="1800" b="0" i="0" u="none" strike="noStrike" baseline="0" err="1">
                <a:solidFill>
                  <a:srgbClr val="000000"/>
                </a:solidFill>
                <a:latin typeface="Arial" panose="020B0604020202020204" pitchFamily="34" charset="0"/>
                <a:cs typeface="Arial" panose="020B0604020202020204" pitchFamily="34" charset="0"/>
              </a:rPr>
              <a:t>subitems</a:t>
            </a:r>
            <a:endParaRPr lang="es-EC" sz="1800">
              <a:solidFill>
                <a:srgbClr val="000000"/>
              </a:solidFill>
              <a:latin typeface="Arial" panose="020B0604020202020204" pitchFamily="34" charset="0"/>
              <a:cs typeface="Arial" panose="020B0604020202020204" pitchFamily="34" charset="0"/>
            </a:endParaRPr>
          </a:p>
          <a:p>
            <a:pPr lvl="1"/>
            <a:r>
              <a:rPr lang="es-EC" sz="1800" b="0" i="0" u="none" strike="noStrike" baseline="0">
                <a:solidFill>
                  <a:srgbClr val="000000"/>
                </a:solidFill>
                <a:latin typeface="Arial" panose="020B0604020202020204" pitchFamily="34" charset="0"/>
                <a:cs typeface="Arial" panose="020B0604020202020204" pitchFamily="34" charset="0"/>
              </a:rPr>
              <a:t>Elementos secundarios con tipo de letra ARIAL, con tamaño 24 y sin negrita</a:t>
            </a:r>
          </a:p>
          <a:p>
            <a:r>
              <a:rPr lang="es-EC" sz="1800" b="0" i="0" u="none" strike="noStrike" baseline="0">
                <a:solidFill>
                  <a:srgbClr val="000000"/>
                </a:solidFill>
                <a:latin typeface="Arial" panose="020B0604020202020204" pitchFamily="34" charset="0"/>
                <a:cs typeface="Arial" panose="020B0604020202020204" pitchFamily="34" charset="0"/>
              </a:rPr>
              <a:t>Elementos secundarios</a:t>
            </a:r>
          </a:p>
          <a:p>
            <a:r>
              <a:rPr lang="es-EC" sz="1800" b="0" i="0" u="none" strike="noStrike" baseline="0">
                <a:solidFill>
                  <a:srgbClr val="000000"/>
                </a:solidFill>
                <a:latin typeface="Arial" panose="020B0604020202020204" pitchFamily="34" charset="0"/>
                <a:cs typeface="Arial" panose="020B0604020202020204" pitchFamily="34" charset="0"/>
              </a:rPr>
              <a:t>Se puede incluir otros ítems mientras sea legible</a:t>
            </a:r>
          </a:p>
          <a:p>
            <a:pPr lvl="1"/>
            <a:r>
              <a:rPr lang="es-EC" sz="1800" b="0" i="0" u="none" strike="noStrike" baseline="0">
                <a:solidFill>
                  <a:srgbClr val="000000"/>
                </a:solidFill>
                <a:latin typeface="Arial" panose="020B0604020202020204" pitchFamily="34" charset="0"/>
                <a:cs typeface="Arial" panose="020B0604020202020204" pitchFamily="34" charset="0"/>
              </a:rPr>
              <a:t>Elementos secundarios</a:t>
            </a:r>
          </a:p>
          <a:p>
            <a:pPr lvl="1"/>
            <a:r>
              <a:rPr lang="es-EC" sz="1800" b="0" i="0" u="none" strike="noStrike" baseline="0">
                <a:solidFill>
                  <a:srgbClr val="000000"/>
                </a:solidFill>
                <a:latin typeface="Arial" panose="020B0604020202020204" pitchFamily="34" charset="0"/>
                <a:cs typeface="Arial" panose="020B0604020202020204" pitchFamily="34" charset="0"/>
              </a:rPr>
              <a:t>Elementos secundario</a:t>
            </a:r>
            <a:r>
              <a:rPr lang="es-EC" sz="1800">
                <a:solidFill>
                  <a:srgbClr val="000000"/>
                </a:solidFill>
                <a:latin typeface="Arial" panose="020B0604020202020204" pitchFamily="34" charset="0"/>
                <a:cs typeface="Arial" panose="020B0604020202020204" pitchFamily="34" charset="0"/>
              </a:rPr>
              <a:t>s</a:t>
            </a:r>
            <a:endParaRPr lang="es-EC" sz="1800" b="0" i="0" u="none" strike="noStrike" baseline="0">
              <a:solidFill>
                <a:srgbClr val="000000"/>
              </a:solidFill>
              <a:latin typeface="Arial" panose="020B0604020202020204" pitchFamily="34" charset="0"/>
              <a:cs typeface="Arial" panose="020B0604020202020204" pitchFamily="34" charset="0"/>
            </a:endParaRPr>
          </a:p>
          <a:p>
            <a:endParaRPr lang="es-EC" sz="1800" b="0" i="0" u="none" strike="noStrike" baseline="0">
              <a:solidFill>
                <a:srgbClr val="000000"/>
              </a:solidFill>
              <a:latin typeface="Times New Roman" panose="02020603050405020304" pitchFamily="18" charset="0"/>
            </a:endParaRPr>
          </a:p>
        </p:txBody>
      </p:sp>
      <p:sp>
        <p:nvSpPr>
          <p:cNvPr id="9" name="Título 1">
            <a:extLst>
              <a:ext uri="{FF2B5EF4-FFF2-40B4-BE49-F238E27FC236}">
                <a16:creationId xmlns:a16="http://schemas.microsoft.com/office/drawing/2014/main" id="{D56AC904-224A-4D2E-A726-3D78F67F026B}"/>
              </a:ext>
            </a:extLst>
          </p:cNvPr>
          <p:cNvSpPr txBox="1">
            <a:spLocks/>
          </p:cNvSpPr>
          <p:nvPr/>
        </p:nvSpPr>
        <p:spPr>
          <a:xfrm>
            <a:off x="1200617" y="790585"/>
            <a:ext cx="8142623" cy="60648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C" sz="3000">
                <a:latin typeface="Arial" panose="020B0604020202020204" pitchFamily="34" charset="0"/>
                <a:cs typeface="Arial" panose="020B0604020202020204" pitchFamily="34" charset="0"/>
              </a:rPr>
              <a:t>Material gráfico</a:t>
            </a:r>
          </a:p>
        </p:txBody>
      </p:sp>
      <p:sp>
        <p:nvSpPr>
          <p:cNvPr id="10" name="Título 1">
            <a:extLst>
              <a:ext uri="{FF2B5EF4-FFF2-40B4-BE49-F238E27FC236}">
                <a16:creationId xmlns:a16="http://schemas.microsoft.com/office/drawing/2014/main" id="{3B006880-8822-4D3D-AC97-910A97B56666}"/>
              </a:ext>
            </a:extLst>
          </p:cNvPr>
          <p:cNvSpPr txBox="1">
            <a:spLocks/>
          </p:cNvSpPr>
          <p:nvPr/>
        </p:nvSpPr>
        <p:spPr>
          <a:xfrm>
            <a:off x="1200617" y="452978"/>
            <a:ext cx="2728015" cy="273398"/>
          </a:xfrm>
          <a:prstGeom prst="rect">
            <a:avLst/>
          </a:prstGeom>
        </p:spPr>
        <p:txBody>
          <a:bodyPr vert="horz" lIns="91440" tIns="45720" rIns="91440" bIns="45720" rtlCol="0" anchor="ctr">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C" sz="3200">
                <a:latin typeface="Arial" panose="020B0604020202020204" pitchFamily="34" charset="0"/>
                <a:cs typeface="Arial" panose="020B0604020202020204" pitchFamily="34" charset="0"/>
              </a:rPr>
              <a:t>Tema general</a:t>
            </a:r>
          </a:p>
        </p:txBody>
      </p:sp>
      <p:sp>
        <p:nvSpPr>
          <p:cNvPr id="6" name="Rectángulo 5">
            <a:extLst>
              <a:ext uri="{FF2B5EF4-FFF2-40B4-BE49-F238E27FC236}">
                <a16:creationId xmlns:a16="http://schemas.microsoft.com/office/drawing/2014/main" id="{F99337E1-2973-41B5-9CC2-68A02F3A3883}"/>
              </a:ext>
            </a:extLst>
          </p:cNvPr>
          <p:cNvSpPr/>
          <p:nvPr/>
        </p:nvSpPr>
        <p:spPr>
          <a:xfrm>
            <a:off x="1230934" y="1700632"/>
            <a:ext cx="10545693" cy="4178428"/>
          </a:xfrm>
          <a:prstGeom prst="rect">
            <a:avLst/>
          </a:prstGeom>
          <a:noFill/>
          <a:ln>
            <a:solidFill>
              <a:schemeClr val="bg1">
                <a:lumMod val="65000"/>
              </a:schemeClr>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C"/>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s-EC"/>
          </a:p>
        </p:txBody>
      </p:sp>
      <p:cxnSp>
        <p:nvCxnSpPr>
          <p:cNvPr id="11" name="Conector recto de flecha 10">
            <a:extLst>
              <a:ext uri="{FF2B5EF4-FFF2-40B4-BE49-F238E27FC236}">
                <a16:creationId xmlns:a16="http://schemas.microsoft.com/office/drawing/2014/main" id="{F2811A42-1361-484F-847D-792D35B50657}"/>
              </a:ext>
            </a:extLst>
          </p:cNvPr>
          <p:cNvCxnSpPr/>
          <p:nvPr/>
        </p:nvCxnSpPr>
        <p:spPr>
          <a:xfrm>
            <a:off x="8242714" y="1308588"/>
            <a:ext cx="0" cy="3793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Rectángulo 12">
            <a:extLst>
              <a:ext uri="{FF2B5EF4-FFF2-40B4-BE49-F238E27FC236}">
                <a16:creationId xmlns:a16="http://schemas.microsoft.com/office/drawing/2014/main" id="{FA4B3BBF-8511-459E-9535-0920AA981477}"/>
              </a:ext>
            </a:extLst>
          </p:cNvPr>
          <p:cNvSpPr/>
          <p:nvPr/>
        </p:nvSpPr>
        <p:spPr>
          <a:xfrm>
            <a:off x="7104562" y="978940"/>
            <a:ext cx="2276304" cy="329648"/>
          </a:xfrm>
          <a:prstGeom prst="rect">
            <a:avLst/>
          </a:prstGeom>
          <a:noFill/>
          <a:ln>
            <a:solidFill>
              <a:schemeClr val="bg1">
                <a:lumMod val="65000"/>
              </a:schemeClr>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C"/>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s-ES" sz="1400">
                <a:solidFill>
                  <a:schemeClr val="tx1"/>
                </a:solidFill>
              </a:rPr>
              <a:t>Área para contenido</a:t>
            </a:r>
            <a:endParaRPr lang="es-EC" sz="1400">
              <a:solidFill>
                <a:schemeClr val="tx1"/>
              </a:solidFill>
            </a:endParaRPr>
          </a:p>
        </p:txBody>
      </p:sp>
      <p:pic>
        <p:nvPicPr>
          <p:cNvPr id="3" name="Imagen 2">
            <a:extLst>
              <a:ext uri="{FF2B5EF4-FFF2-40B4-BE49-F238E27FC236}">
                <a16:creationId xmlns:a16="http://schemas.microsoft.com/office/drawing/2014/main" id="{37793304-762C-3B66-5510-E861DEB7569D}"/>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10032000" y="0"/>
            <a:ext cx="2160000" cy="838025"/>
          </a:xfrm>
          <a:prstGeom prst="rect">
            <a:avLst/>
          </a:prstGeom>
        </p:spPr>
      </p:pic>
    </p:spTree>
    <p:extLst>
      <p:ext uri="{BB962C8B-B14F-4D97-AF65-F5344CB8AC3E}">
        <p14:creationId xmlns:p14="http://schemas.microsoft.com/office/powerpoint/2010/main" val="1630630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2EE09106-BB08-4AC9-8236-8EFC42FE1F9B}"/>
              </a:ext>
            </a:extLst>
          </p:cNvPr>
          <p:cNvSpPr txBox="1">
            <a:spLocks/>
          </p:cNvSpPr>
          <p:nvPr/>
        </p:nvSpPr>
        <p:spPr>
          <a:xfrm>
            <a:off x="1124417" y="803285"/>
            <a:ext cx="8142623" cy="60648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C" sz="3000">
                <a:latin typeface="Arial" panose="020B0604020202020204" pitchFamily="34" charset="0"/>
                <a:cs typeface="Arial" panose="020B0604020202020204" pitchFamily="34" charset="0"/>
              </a:rPr>
              <a:t>Material gráfico</a:t>
            </a:r>
          </a:p>
        </p:txBody>
      </p:sp>
      <p:sp>
        <p:nvSpPr>
          <p:cNvPr id="5" name="Content Placeholder 10">
            <a:extLst>
              <a:ext uri="{FF2B5EF4-FFF2-40B4-BE49-F238E27FC236}">
                <a16:creationId xmlns:a16="http://schemas.microsoft.com/office/drawing/2014/main" id="{3DB18E5C-2F55-447F-82D5-DE7F638B0586}"/>
              </a:ext>
            </a:extLst>
          </p:cNvPr>
          <p:cNvSpPr txBox="1">
            <a:spLocks/>
          </p:cNvSpPr>
          <p:nvPr/>
        </p:nvSpPr>
        <p:spPr>
          <a:xfrm>
            <a:off x="1198613" y="2144683"/>
            <a:ext cx="9767837" cy="3910032"/>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C" sz="1800" b="0" i="0" u="none" strike="noStrike" baseline="0">
                <a:solidFill>
                  <a:srgbClr val="000000"/>
                </a:solidFill>
                <a:latin typeface="Arial" panose="020B0604020202020204" pitchFamily="34" charset="0"/>
                <a:cs typeface="Arial" panose="020B0604020202020204" pitchFamily="34" charset="0"/>
              </a:rPr>
              <a:t>Se debe utilizar material grafico para hacer amena la presentación</a:t>
            </a:r>
          </a:p>
          <a:p>
            <a:r>
              <a:rPr lang="es-EC" sz="1800" b="0" i="0" u="none" strike="noStrike" baseline="0">
                <a:solidFill>
                  <a:srgbClr val="000000"/>
                </a:solidFill>
                <a:latin typeface="Arial" panose="020B0604020202020204" pitchFamily="34" charset="0"/>
                <a:cs typeface="Arial" panose="020B0604020202020204" pitchFamily="34" charset="0"/>
              </a:rPr>
              <a:t>Se debe mencionar la fuente si es de terceros</a:t>
            </a:r>
          </a:p>
          <a:p>
            <a:r>
              <a:rPr lang="es-EC" sz="1800" b="0" i="0" u="none" strike="noStrike" baseline="0">
                <a:solidFill>
                  <a:srgbClr val="000000"/>
                </a:solidFill>
                <a:latin typeface="Arial" panose="020B0604020202020204" pitchFamily="34" charset="0"/>
                <a:cs typeface="Arial" panose="020B0604020202020204" pitchFamily="34" charset="0"/>
              </a:rPr>
              <a:t>Si existe audios o video que deba incrustarse , se debe adjuntar a este como archivo suelto o los enlaces donde se encuentran</a:t>
            </a:r>
          </a:p>
          <a:p>
            <a:endParaRPr lang="es-EC" sz="1800" b="0" i="0" u="none" strike="noStrike" baseline="0">
              <a:solidFill>
                <a:srgbClr val="000000"/>
              </a:solidFill>
              <a:latin typeface="Times New Roman" panose="02020603050405020304" pitchFamily="18" charset="0"/>
            </a:endParaRPr>
          </a:p>
        </p:txBody>
      </p:sp>
      <p:sp>
        <p:nvSpPr>
          <p:cNvPr id="6" name="Título 1">
            <a:extLst>
              <a:ext uri="{FF2B5EF4-FFF2-40B4-BE49-F238E27FC236}">
                <a16:creationId xmlns:a16="http://schemas.microsoft.com/office/drawing/2014/main" id="{48A67941-712F-4A84-92F5-1254FD2A7879}"/>
              </a:ext>
            </a:extLst>
          </p:cNvPr>
          <p:cNvSpPr txBox="1">
            <a:spLocks/>
          </p:cNvSpPr>
          <p:nvPr/>
        </p:nvSpPr>
        <p:spPr>
          <a:xfrm>
            <a:off x="1124417" y="465678"/>
            <a:ext cx="2728015" cy="273398"/>
          </a:xfrm>
          <a:prstGeom prst="rect">
            <a:avLst/>
          </a:prstGeom>
        </p:spPr>
        <p:txBody>
          <a:bodyPr vert="horz" lIns="91440" tIns="45720" rIns="91440" bIns="45720" rtlCol="0" anchor="ctr">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C" sz="3200">
                <a:latin typeface="Arial" panose="020B0604020202020204" pitchFamily="34" charset="0"/>
                <a:cs typeface="Arial" panose="020B0604020202020204" pitchFamily="34" charset="0"/>
              </a:rPr>
              <a:t>Tema general</a:t>
            </a:r>
          </a:p>
        </p:txBody>
      </p:sp>
      <p:sp>
        <p:nvSpPr>
          <p:cNvPr id="7" name="Rectángulo 6">
            <a:extLst>
              <a:ext uri="{FF2B5EF4-FFF2-40B4-BE49-F238E27FC236}">
                <a16:creationId xmlns:a16="http://schemas.microsoft.com/office/drawing/2014/main" id="{F99337E1-2973-41B5-9CC2-68A02F3A3883}"/>
              </a:ext>
            </a:extLst>
          </p:cNvPr>
          <p:cNvSpPr/>
          <p:nvPr/>
        </p:nvSpPr>
        <p:spPr>
          <a:xfrm>
            <a:off x="1211884" y="1700632"/>
            <a:ext cx="10564743" cy="4178428"/>
          </a:xfrm>
          <a:prstGeom prst="rect">
            <a:avLst/>
          </a:prstGeom>
          <a:noFill/>
          <a:ln>
            <a:solidFill>
              <a:schemeClr val="bg1">
                <a:lumMod val="65000"/>
              </a:schemeClr>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C"/>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s-EC"/>
          </a:p>
        </p:txBody>
      </p:sp>
      <p:cxnSp>
        <p:nvCxnSpPr>
          <p:cNvPr id="10" name="Conector recto de flecha 9">
            <a:extLst>
              <a:ext uri="{FF2B5EF4-FFF2-40B4-BE49-F238E27FC236}">
                <a16:creationId xmlns:a16="http://schemas.microsoft.com/office/drawing/2014/main" id="{F2811A42-1361-484F-847D-792D35B50657}"/>
              </a:ext>
            </a:extLst>
          </p:cNvPr>
          <p:cNvCxnSpPr/>
          <p:nvPr/>
        </p:nvCxnSpPr>
        <p:spPr>
          <a:xfrm>
            <a:off x="8204614" y="1308588"/>
            <a:ext cx="0" cy="3793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Rectángulo 11">
            <a:extLst>
              <a:ext uri="{FF2B5EF4-FFF2-40B4-BE49-F238E27FC236}">
                <a16:creationId xmlns:a16="http://schemas.microsoft.com/office/drawing/2014/main" id="{FA4B3BBF-8511-459E-9535-0920AA981477}"/>
              </a:ext>
            </a:extLst>
          </p:cNvPr>
          <p:cNvSpPr/>
          <p:nvPr/>
        </p:nvSpPr>
        <p:spPr>
          <a:xfrm>
            <a:off x="7066462" y="978940"/>
            <a:ext cx="2276304" cy="329648"/>
          </a:xfrm>
          <a:prstGeom prst="rect">
            <a:avLst/>
          </a:prstGeom>
          <a:noFill/>
          <a:ln>
            <a:solidFill>
              <a:schemeClr val="bg1">
                <a:lumMod val="65000"/>
              </a:schemeClr>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C"/>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s-ES" sz="1400">
                <a:solidFill>
                  <a:schemeClr val="tx1"/>
                </a:solidFill>
              </a:rPr>
              <a:t>Área para contenido</a:t>
            </a:r>
            <a:endParaRPr lang="es-EC" sz="1400">
              <a:solidFill>
                <a:schemeClr val="tx1"/>
              </a:solidFill>
            </a:endParaRPr>
          </a:p>
        </p:txBody>
      </p:sp>
      <p:pic>
        <p:nvPicPr>
          <p:cNvPr id="3" name="Imagen 2">
            <a:extLst>
              <a:ext uri="{FF2B5EF4-FFF2-40B4-BE49-F238E27FC236}">
                <a16:creationId xmlns:a16="http://schemas.microsoft.com/office/drawing/2014/main" id="{FE9750C7-1862-3899-C62A-E6342EE9A31B}"/>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10032000" y="0"/>
            <a:ext cx="2160000" cy="838025"/>
          </a:xfrm>
          <a:prstGeom prst="rect">
            <a:avLst/>
          </a:prstGeom>
        </p:spPr>
      </p:pic>
    </p:spTree>
    <p:extLst>
      <p:ext uri="{BB962C8B-B14F-4D97-AF65-F5344CB8AC3E}">
        <p14:creationId xmlns:p14="http://schemas.microsoft.com/office/powerpoint/2010/main" val="2585186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5" name="Content Placeholder 10">
            <a:extLst>
              <a:ext uri="{FF2B5EF4-FFF2-40B4-BE49-F238E27FC236}">
                <a16:creationId xmlns:a16="http://schemas.microsoft.com/office/drawing/2014/main" id="{3DB18E5C-2F55-447F-82D5-DE7F638B0586}"/>
              </a:ext>
            </a:extLst>
          </p:cNvPr>
          <p:cNvSpPr txBox="1">
            <a:spLocks/>
          </p:cNvSpPr>
          <p:nvPr/>
        </p:nvSpPr>
        <p:spPr>
          <a:xfrm>
            <a:off x="1764670" y="2125510"/>
            <a:ext cx="3580944" cy="3910032"/>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C" sz="1800" b="0" i="0" u="none" strike="noStrike" baseline="0">
                <a:solidFill>
                  <a:srgbClr val="000000"/>
                </a:solidFill>
                <a:latin typeface="Arial" panose="020B0604020202020204" pitchFamily="34" charset="0"/>
                <a:cs typeface="Arial" panose="020B0604020202020204" pitchFamily="34" charset="0"/>
              </a:rPr>
              <a:t>El título de la imagen debe ponerse en la parte inferior con letra ARIAL y en tamaño 15</a:t>
            </a:r>
          </a:p>
          <a:p>
            <a:r>
              <a:rPr lang="es-EC" sz="1800" b="0" i="0" u="none" strike="noStrike" baseline="0">
                <a:solidFill>
                  <a:srgbClr val="000000"/>
                </a:solidFill>
                <a:latin typeface="Arial" panose="020B0604020202020204" pitchFamily="34" charset="0"/>
                <a:cs typeface="Arial" panose="020B0604020202020204" pitchFamily="34" charset="0"/>
              </a:rPr>
              <a:t>Se recomienda poner el enlace o la fuente de las imágenes en la parte final de la presentación. </a:t>
            </a:r>
          </a:p>
          <a:p>
            <a:endParaRPr lang="es-EC" sz="1800" b="0" i="0" u="none" strike="noStrike" baseline="0">
              <a:solidFill>
                <a:srgbClr val="000000"/>
              </a:solidFill>
              <a:latin typeface="Times New Roman" panose="02020603050405020304" pitchFamily="18" charset="0"/>
            </a:endParaRPr>
          </a:p>
        </p:txBody>
      </p:sp>
      <p:pic>
        <p:nvPicPr>
          <p:cNvPr id="3" name="Imagen 2">
            <a:extLst>
              <a:ext uri="{FF2B5EF4-FFF2-40B4-BE49-F238E27FC236}">
                <a16:creationId xmlns:a16="http://schemas.microsoft.com/office/drawing/2014/main" id="{E157D502-086E-4B22-988E-9904E1B11360}"/>
              </a:ext>
            </a:extLst>
          </p:cNvPr>
          <p:cNvPicPr>
            <a:picLocks noChangeAspect="1"/>
          </p:cNvPicPr>
          <p:nvPr/>
        </p:nvPicPr>
        <p:blipFill>
          <a:blip r:embed="rId3"/>
          <a:stretch>
            <a:fillRect/>
          </a:stretch>
        </p:blipFill>
        <p:spPr>
          <a:xfrm>
            <a:off x="6533335" y="1714335"/>
            <a:ext cx="3194087" cy="3809388"/>
          </a:xfrm>
          <a:prstGeom prst="rect">
            <a:avLst/>
          </a:prstGeom>
        </p:spPr>
      </p:pic>
      <p:sp>
        <p:nvSpPr>
          <p:cNvPr id="8" name="Título 1">
            <a:extLst>
              <a:ext uri="{FF2B5EF4-FFF2-40B4-BE49-F238E27FC236}">
                <a16:creationId xmlns:a16="http://schemas.microsoft.com/office/drawing/2014/main" id="{C22E30DA-C6D1-4042-8619-44EC058BE0B3}"/>
              </a:ext>
            </a:extLst>
          </p:cNvPr>
          <p:cNvSpPr txBox="1">
            <a:spLocks/>
          </p:cNvSpPr>
          <p:nvPr/>
        </p:nvSpPr>
        <p:spPr>
          <a:xfrm>
            <a:off x="6928543" y="6029192"/>
            <a:ext cx="2728015" cy="273398"/>
          </a:xfrm>
          <a:prstGeom prst="rect">
            <a:avLst/>
          </a:prstGeom>
        </p:spPr>
        <p:txBody>
          <a:bodyPr vert="horz" lIns="91440" tIns="45720" rIns="91440" bIns="45720" rtlCol="0" anchor="ctr">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C" sz="3200">
                <a:latin typeface="Arial" panose="020B0604020202020204" pitchFamily="34" charset="0"/>
                <a:cs typeface="Arial" panose="020B0604020202020204" pitchFamily="34" charset="0"/>
              </a:rPr>
              <a:t>Figura 1: Título de la imagen</a:t>
            </a:r>
          </a:p>
        </p:txBody>
      </p:sp>
      <p:sp>
        <p:nvSpPr>
          <p:cNvPr id="10" name="Título 1">
            <a:extLst>
              <a:ext uri="{FF2B5EF4-FFF2-40B4-BE49-F238E27FC236}">
                <a16:creationId xmlns:a16="http://schemas.microsoft.com/office/drawing/2014/main" id="{D4C5542A-18A7-4FD4-B6A9-D730C8B405FC}"/>
              </a:ext>
            </a:extLst>
          </p:cNvPr>
          <p:cNvSpPr txBox="1">
            <a:spLocks/>
          </p:cNvSpPr>
          <p:nvPr/>
        </p:nvSpPr>
        <p:spPr>
          <a:xfrm>
            <a:off x="1276817" y="803285"/>
            <a:ext cx="8142623" cy="60648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C" sz="3000">
                <a:latin typeface="Arial" panose="020B0604020202020204" pitchFamily="34" charset="0"/>
                <a:cs typeface="Arial" panose="020B0604020202020204" pitchFamily="34" charset="0"/>
              </a:rPr>
              <a:t>Material gráfico</a:t>
            </a:r>
          </a:p>
        </p:txBody>
      </p:sp>
      <p:sp>
        <p:nvSpPr>
          <p:cNvPr id="11" name="Título 1">
            <a:extLst>
              <a:ext uri="{FF2B5EF4-FFF2-40B4-BE49-F238E27FC236}">
                <a16:creationId xmlns:a16="http://schemas.microsoft.com/office/drawing/2014/main" id="{91F4519F-E502-49DB-9A9A-C93C90434652}"/>
              </a:ext>
            </a:extLst>
          </p:cNvPr>
          <p:cNvSpPr txBox="1">
            <a:spLocks/>
          </p:cNvSpPr>
          <p:nvPr/>
        </p:nvSpPr>
        <p:spPr>
          <a:xfrm>
            <a:off x="1276817" y="465678"/>
            <a:ext cx="2728015" cy="273398"/>
          </a:xfrm>
          <a:prstGeom prst="rect">
            <a:avLst/>
          </a:prstGeom>
        </p:spPr>
        <p:txBody>
          <a:bodyPr vert="horz" lIns="91440" tIns="45720" rIns="91440" bIns="45720" rtlCol="0" anchor="ctr">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C" sz="3200">
                <a:latin typeface="Arial" panose="020B0604020202020204" pitchFamily="34" charset="0"/>
                <a:cs typeface="Arial" panose="020B0604020202020204" pitchFamily="34" charset="0"/>
              </a:rPr>
              <a:t>Tema general</a:t>
            </a:r>
          </a:p>
        </p:txBody>
      </p:sp>
      <p:sp>
        <p:nvSpPr>
          <p:cNvPr id="12" name="Rectángulo 11">
            <a:extLst>
              <a:ext uri="{FF2B5EF4-FFF2-40B4-BE49-F238E27FC236}">
                <a16:creationId xmlns:a16="http://schemas.microsoft.com/office/drawing/2014/main" id="{F99337E1-2973-41B5-9CC2-68A02F3A3883}"/>
              </a:ext>
            </a:extLst>
          </p:cNvPr>
          <p:cNvSpPr/>
          <p:nvPr/>
        </p:nvSpPr>
        <p:spPr>
          <a:xfrm>
            <a:off x="1294434" y="1700632"/>
            <a:ext cx="10482193" cy="4178428"/>
          </a:xfrm>
          <a:prstGeom prst="rect">
            <a:avLst/>
          </a:prstGeom>
          <a:noFill/>
          <a:ln>
            <a:solidFill>
              <a:schemeClr val="bg1">
                <a:lumMod val="65000"/>
              </a:schemeClr>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C"/>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s-EC"/>
          </a:p>
        </p:txBody>
      </p:sp>
      <p:cxnSp>
        <p:nvCxnSpPr>
          <p:cNvPr id="14" name="Conector recto de flecha 13">
            <a:extLst>
              <a:ext uri="{FF2B5EF4-FFF2-40B4-BE49-F238E27FC236}">
                <a16:creationId xmlns:a16="http://schemas.microsoft.com/office/drawing/2014/main" id="{F2811A42-1361-484F-847D-792D35B50657}"/>
              </a:ext>
            </a:extLst>
          </p:cNvPr>
          <p:cNvCxnSpPr/>
          <p:nvPr/>
        </p:nvCxnSpPr>
        <p:spPr>
          <a:xfrm>
            <a:off x="8064914" y="1308588"/>
            <a:ext cx="0" cy="3793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Rectángulo 15">
            <a:extLst>
              <a:ext uri="{FF2B5EF4-FFF2-40B4-BE49-F238E27FC236}">
                <a16:creationId xmlns:a16="http://schemas.microsoft.com/office/drawing/2014/main" id="{FA4B3BBF-8511-459E-9535-0920AA981477}"/>
              </a:ext>
            </a:extLst>
          </p:cNvPr>
          <p:cNvSpPr/>
          <p:nvPr/>
        </p:nvSpPr>
        <p:spPr>
          <a:xfrm>
            <a:off x="6926762" y="978940"/>
            <a:ext cx="2276304" cy="329648"/>
          </a:xfrm>
          <a:prstGeom prst="rect">
            <a:avLst/>
          </a:prstGeom>
          <a:noFill/>
          <a:ln>
            <a:solidFill>
              <a:schemeClr val="bg1">
                <a:lumMod val="65000"/>
              </a:schemeClr>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C"/>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s-ES" sz="1400">
                <a:solidFill>
                  <a:schemeClr val="tx1"/>
                </a:solidFill>
              </a:rPr>
              <a:t>Área para contenido</a:t>
            </a:r>
            <a:endParaRPr lang="es-EC" sz="1400">
              <a:solidFill>
                <a:schemeClr val="tx1"/>
              </a:solidFill>
            </a:endParaRPr>
          </a:p>
        </p:txBody>
      </p:sp>
      <p:pic>
        <p:nvPicPr>
          <p:cNvPr id="4" name="Imagen 3">
            <a:extLst>
              <a:ext uri="{FF2B5EF4-FFF2-40B4-BE49-F238E27FC236}">
                <a16:creationId xmlns:a16="http://schemas.microsoft.com/office/drawing/2014/main" id="{97D91EA5-B677-2938-C754-B2AF3C544971}"/>
              </a:ext>
            </a:extLst>
          </p:cNvPr>
          <p:cNvPicPr>
            <a:picLocks noGrp="1" noRot="1" noChangeAspec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tretch>
            <a:fillRect/>
          </a:stretch>
        </p:blipFill>
        <p:spPr>
          <a:xfrm>
            <a:off x="10032000" y="0"/>
            <a:ext cx="2160000" cy="838025"/>
          </a:xfrm>
          <a:prstGeom prst="rect">
            <a:avLst/>
          </a:prstGeom>
        </p:spPr>
      </p:pic>
    </p:spTree>
    <p:extLst>
      <p:ext uri="{BB962C8B-B14F-4D97-AF65-F5344CB8AC3E}">
        <p14:creationId xmlns:p14="http://schemas.microsoft.com/office/powerpoint/2010/main" val="4041821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5" name="Content Placeholder 10">
            <a:extLst>
              <a:ext uri="{FF2B5EF4-FFF2-40B4-BE49-F238E27FC236}">
                <a16:creationId xmlns:a16="http://schemas.microsoft.com/office/drawing/2014/main" id="{3DB18E5C-2F55-447F-82D5-DE7F638B0586}"/>
              </a:ext>
            </a:extLst>
          </p:cNvPr>
          <p:cNvSpPr txBox="1">
            <a:spLocks/>
          </p:cNvSpPr>
          <p:nvPr/>
        </p:nvSpPr>
        <p:spPr>
          <a:xfrm>
            <a:off x="1516112" y="5059540"/>
            <a:ext cx="7871867" cy="995174"/>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C" sz="1800" b="0" i="0" u="none" strike="noStrike" baseline="0">
                <a:solidFill>
                  <a:srgbClr val="000000"/>
                </a:solidFill>
                <a:latin typeface="Arial" panose="020B0604020202020204" pitchFamily="34" charset="0"/>
                <a:cs typeface="Arial" panose="020B0604020202020204" pitchFamily="34" charset="0"/>
              </a:rPr>
              <a:t>Los gráficos estadísticos deberán usar colores planos sin degradados. Se recomienda utilizar los formatos de tablas 2D.</a:t>
            </a:r>
            <a:endParaRPr lang="es-EC" sz="1800" b="0" i="0" u="none" strike="noStrike" baseline="0">
              <a:solidFill>
                <a:srgbClr val="000000"/>
              </a:solidFill>
              <a:latin typeface="Times New Roman" panose="02020603050405020304" pitchFamily="18" charset="0"/>
            </a:endParaRPr>
          </a:p>
        </p:txBody>
      </p:sp>
      <p:graphicFrame>
        <p:nvGraphicFramePr>
          <p:cNvPr id="10" name="Gráfico 9">
            <a:extLst>
              <a:ext uri="{FF2B5EF4-FFF2-40B4-BE49-F238E27FC236}">
                <a16:creationId xmlns:a16="http://schemas.microsoft.com/office/drawing/2014/main" id="{0D0E4987-864E-43B5-98F8-215EF63DEFF1}"/>
              </a:ext>
            </a:extLst>
          </p:cNvPr>
          <p:cNvGraphicFramePr/>
          <p:nvPr>
            <p:extLst>
              <p:ext uri="{D42A27DB-BD31-4B8C-83A1-F6EECF244321}">
                <p14:modId xmlns:p14="http://schemas.microsoft.com/office/powerpoint/2010/main" val="3033409210"/>
              </p:ext>
            </p:extLst>
          </p:nvPr>
        </p:nvGraphicFramePr>
        <p:xfrm>
          <a:off x="2785844" y="1863586"/>
          <a:ext cx="4985981" cy="3195953"/>
        </p:xfrm>
        <a:graphic>
          <a:graphicData uri="http://schemas.openxmlformats.org/drawingml/2006/chart">
            <c:chart xmlns:c="http://schemas.openxmlformats.org/drawingml/2006/chart" xmlns:r="http://schemas.openxmlformats.org/officeDocument/2006/relationships" r:id="rId3"/>
          </a:graphicData>
        </a:graphic>
      </p:graphicFrame>
      <p:sp>
        <p:nvSpPr>
          <p:cNvPr id="9" name="Título 1">
            <a:extLst>
              <a:ext uri="{FF2B5EF4-FFF2-40B4-BE49-F238E27FC236}">
                <a16:creationId xmlns:a16="http://schemas.microsoft.com/office/drawing/2014/main" id="{DEE67A09-48F0-41CF-B470-FFD4011C25E8}"/>
              </a:ext>
            </a:extLst>
          </p:cNvPr>
          <p:cNvSpPr txBox="1">
            <a:spLocks/>
          </p:cNvSpPr>
          <p:nvPr/>
        </p:nvSpPr>
        <p:spPr>
          <a:xfrm>
            <a:off x="1213317" y="803285"/>
            <a:ext cx="8142623" cy="60648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C" sz="3000">
                <a:latin typeface="Arial" panose="020B0604020202020204" pitchFamily="34" charset="0"/>
                <a:cs typeface="Arial" panose="020B0604020202020204" pitchFamily="34" charset="0"/>
              </a:rPr>
              <a:t>Material gráfico</a:t>
            </a:r>
          </a:p>
        </p:txBody>
      </p:sp>
      <p:sp>
        <p:nvSpPr>
          <p:cNvPr id="11" name="Título 1">
            <a:extLst>
              <a:ext uri="{FF2B5EF4-FFF2-40B4-BE49-F238E27FC236}">
                <a16:creationId xmlns:a16="http://schemas.microsoft.com/office/drawing/2014/main" id="{007293E2-6BE3-4B3F-85CB-8823DD05F348}"/>
              </a:ext>
            </a:extLst>
          </p:cNvPr>
          <p:cNvSpPr txBox="1">
            <a:spLocks/>
          </p:cNvSpPr>
          <p:nvPr/>
        </p:nvSpPr>
        <p:spPr>
          <a:xfrm>
            <a:off x="1213317" y="465678"/>
            <a:ext cx="2728015" cy="273398"/>
          </a:xfrm>
          <a:prstGeom prst="rect">
            <a:avLst/>
          </a:prstGeom>
        </p:spPr>
        <p:txBody>
          <a:bodyPr vert="horz" lIns="91440" tIns="45720" rIns="91440" bIns="45720" rtlCol="0" anchor="ctr">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C" sz="3200">
                <a:latin typeface="Arial" panose="020B0604020202020204" pitchFamily="34" charset="0"/>
                <a:cs typeface="Arial" panose="020B0604020202020204" pitchFamily="34" charset="0"/>
              </a:rPr>
              <a:t>Tema general</a:t>
            </a:r>
          </a:p>
        </p:txBody>
      </p:sp>
      <p:sp>
        <p:nvSpPr>
          <p:cNvPr id="7" name="Rectángulo 6">
            <a:extLst>
              <a:ext uri="{FF2B5EF4-FFF2-40B4-BE49-F238E27FC236}">
                <a16:creationId xmlns:a16="http://schemas.microsoft.com/office/drawing/2014/main" id="{F99337E1-2973-41B5-9CC2-68A02F3A3883}"/>
              </a:ext>
            </a:extLst>
          </p:cNvPr>
          <p:cNvSpPr/>
          <p:nvPr/>
        </p:nvSpPr>
        <p:spPr>
          <a:xfrm>
            <a:off x="1326184" y="1700632"/>
            <a:ext cx="10450443" cy="4178428"/>
          </a:xfrm>
          <a:prstGeom prst="rect">
            <a:avLst/>
          </a:prstGeom>
          <a:noFill/>
          <a:ln>
            <a:solidFill>
              <a:schemeClr val="bg1">
                <a:lumMod val="65000"/>
              </a:schemeClr>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C"/>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s-EC"/>
          </a:p>
        </p:txBody>
      </p:sp>
      <p:cxnSp>
        <p:nvCxnSpPr>
          <p:cNvPr id="13" name="Conector recto de flecha 12">
            <a:extLst>
              <a:ext uri="{FF2B5EF4-FFF2-40B4-BE49-F238E27FC236}">
                <a16:creationId xmlns:a16="http://schemas.microsoft.com/office/drawing/2014/main" id="{F2811A42-1361-484F-847D-792D35B50657}"/>
              </a:ext>
            </a:extLst>
          </p:cNvPr>
          <p:cNvCxnSpPr/>
          <p:nvPr/>
        </p:nvCxnSpPr>
        <p:spPr>
          <a:xfrm>
            <a:off x="8001414" y="1308588"/>
            <a:ext cx="0" cy="3793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Rectángulo 14">
            <a:extLst>
              <a:ext uri="{FF2B5EF4-FFF2-40B4-BE49-F238E27FC236}">
                <a16:creationId xmlns:a16="http://schemas.microsoft.com/office/drawing/2014/main" id="{FA4B3BBF-8511-459E-9535-0920AA981477}"/>
              </a:ext>
            </a:extLst>
          </p:cNvPr>
          <p:cNvSpPr/>
          <p:nvPr/>
        </p:nvSpPr>
        <p:spPr>
          <a:xfrm>
            <a:off x="6863262" y="978940"/>
            <a:ext cx="2276304" cy="329648"/>
          </a:xfrm>
          <a:prstGeom prst="rect">
            <a:avLst/>
          </a:prstGeom>
          <a:noFill/>
          <a:ln>
            <a:solidFill>
              <a:schemeClr val="bg1">
                <a:lumMod val="65000"/>
              </a:schemeClr>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C"/>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s-ES" sz="1400">
                <a:solidFill>
                  <a:schemeClr val="tx1"/>
                </a:solidFill>
              </a:rPr>
              <a:t>Área para contenido</a:t>
            </a:r>
            <a:endParaRPr lang="es-EC" sz="1400">
              <a:solidFill>
                <a:schemeClr val="tx1"/>
              </a:solidFill>
            </a:endParaRPr>
          </a:p>
        </p:txBody>
      </p:sp>
      <p:pic>
        <p:nvPicPr>
          <p:cNvPr id="4" name="Imagen 3">
            <a:extLst>
              <a:ext uri="{FF2B5EF4-FFF2-40B4-BE49-F238E27FC236}">
                <a16:creationId xmlns:a16="http://schemas.microsoft.com/office/drawing/2014/main" id="{D9D056C3-196C-D740-3247-E0368C995155}"/>
              </a:ext>
            </a:extLst>
          </p:cNvPr>
          <p:cNvPicPr>
            <a:picLocks noGrp="1" noRot="1" noChangeAspec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tretch>
            <a:fillRect/>
          </a:stretch>
        </p:blipFill>
        <p:spPr>
          <a:xfrm>
            <a:off x="10032000" y="0"/>
            <a:ext cx="2160000" cy="838025"/>
          </a:xfrm>
          <a:prstGeom prst="rect">
            <a:avLst/>
          </a:prstGeom>
        </p:spPr>
      </p:pic>
    </p:spTree>
    <p:extLst>
      <p:ext uri="{BB962C8B-B14F-4D97-AF65-F5344CB8AC3E}">
        <p14:creationId xmlns:p14="http://schemas.microsoft.com/office/powerpoint/2010/main" val="12322322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5" name="Content Placeholder 10">
            <a:extLst>
              <a:ext uri="{FF2B5EF4-FFF2-40B4-BE49-F238E27FC236}">
                <a16:creationId xmlns:a16="http://schemas.microsoft.com/office/drawing/2014/main" id="{3DB18E5C-2F55-447F-82D5-DE7F638B0586}"/>
              </a:ext>
            </a:extLst>
          </p:cNvPr>
          <p:cNvSpPr txBox="1">
            <a:spLocks/>
          </p:cNvSpPr>
          <p:nvPr/>
        </p:nvSpPr>
        <p:spPr>
          <a:xfrm>
            <a:off x="1465312" y="5059540"/>
            <a:ext cx="7871867" cy="995174"/>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C" sz="1800" b="0" i="0" u="none" strike="noStrike" baseline="0">
                <a:solidFill>
                  <a:srgbClr val="000000"/>
                </a:solidFill>
                <a:latin typeface="Arial" panose="020B0604020202020204" pitchFamily="34" charset="0"/>
                <a:cs typeface="Arial" panose="020B0604020202020204" pitchFamily="34" charset="0"/>
              </a:rPr>
              <a:t>Los gráficos estadísticos deberán usar colores planos sin degradados. Se recomienda utilizar los formatos de tablas 2D.</a:t>
            </a:r>
            <a:endParaRPr lang="es-EC" sz="1800" b="0" i="0" u="none" strike="noStrike" baseline="0">
              <a:solidFill>
                <a:srgbClr val="000000"/>
              </a:solidFill>
              <a:latin typeface="Times New Roman" panose="02020603050405020304" pitchFamily="18" charset="0"/>
            </a:endParaRPr>
          </a:p>
        </p:txBody>
      </p:sp>
      <p:graphicFrame>
        <p:nvGraphicFramePr>
          <p:cNvPr id="10" name="Gráfico 9">
            <a:extLst>
              <a:ext uri="{FF2B5EF4-FFF2-40B4-BE49-F238E27FC236}">
                <a16:creationId xmlns:a16="http://schemas.microsoft.com/office/drawing/2014/main" id="{0D0E4987-864E-43B5-98F8-215EF63DEFF1}"/>
              </a:ext>
            </a:extLst>
          </p:cNvPr>
          <p:cNvGraphicFramePr/>
          <p:nvPr>
            <p:extLst>
              <p:ext uri="{D42A27DB-BD31-4B8C-83A1-F6EECF244321}">
                <p14:modId xmlns:p14="http://schemas.microsoft.com/office/powerpoint/2010/main" val="2644960537"/>
              </p:ext>
            </p:extLst>
          </p:nvPr>
        </p:nvGraphicFramePr>
        <p:xfrm>
          <a:off x="2735044" y="1863586"/>
          <a:ext cx="4985981" cy="3195953"/>
        </p:xfrm>
        <a:graphic>
          <a:graphicData uri="http://schemas.openxmlformats.org/drawingml/2006/chart">
            <c:chart xmlns:c="http://schemas.openxmlformats.org/drawingml/2006/chart" xmlns:r="http://schemas.openxmlformats.org/officeDocument/2006/relationships" r:id="rId3"/>
          </a:graphicData>
        </a:graphic>
      </p:graphicFrame>
      <p:sp>
        <p:nvSpPr>
          <p:cNvPr id="9" name="Título 1">
            <a:extLst>
              <a:ext uri="{FF2B5EF4-FFF2-40B4-BE49-F238E27FC236}">
                <a16:creationId xmlns:a16="http://schemas.microsoft.com/office/drawing/2014/main" id="{75091153-F334-4A61-BB9B-FF87564EDC6B}"/>
              </a:ext>
            </a:extLst>
          </p:cNvPr>
          <p:cNvSpPr txBox="1">
            <a:spLocks/>
          </p:cNvSpPr>
          <p:nvPr/>
        </p:nvSpPr>
        <p:spPr>
          <a:xfrm>
            <a:off x="1149817" y="803285"/>
            <a:ext cx="8142623" cy="60648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C" sz="3000">
                <a:latin typeface="Arial" panose="020B0604020202020204" pitchFamily="34" charset="0"/>
                <a:cs typeface="Arial" panose="020B0604020202020204" pitchFamily="34" charset="0"/>
              </a:rPr>
              <a:t>Material gráfico</a:t>
            </a:r>
          </a:p>
        </p:txBody>
      </p:sp>
      <p:sp>
        <p:nvSpPr>
          <p:cNvPr id="11" name="Título 1">
            <a:extLst>
              <a:ext uri="{FF2B5EF4-FFF2-40B4-BE49-F238E27FC236}">
                <a16:creationId xmlns:a16="http://schemas.microsoft.com/office/drawing/2014/main" id="{52B12C3A-C0D4-4F71-9F08-8B27465AC90F}"/>
              </a:ext>
            </a:extLst>
          </p:cNvPr>
          <p:cNvSpPr txBox="1">
            <a:spLocks/>
          </p:cNvSpPr>
          <p:nvPr/>
        </p:nvSpPr>
        <p:spPr>
          <a:xfrm>
            <a:off x="1149817" y="465678"/>
            <a:ext cx="2728015" cy="273398"/>
          </a:xfrm>
          <a:prstGeom prst="rect">
            <a:avLst/>
          </a:prstGeom>
        </p:spPr>
        <p:txBody>
          <a:bodyPr vert="horz" lIns="91440" tIns="45720" rIns="91440" bIns="45720" rtlCol="0" anchor="ctr">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C" sz="3200">
                <a:latin typeface="Arial" panose="020B0604020202020204" pitchFamily="34" charset="0"/>
                <a:cs typeface="Arial" panose="020B0604020202020204" pitchFamily="34" charset="0"/>
              </a:rPr>
              <a:t>Tema general</a:t>
            </a:r>
          </a:p>
        </p:txBody>
      </p:sp>
      <p:sp>
        <p:nvSpPr>
          <p:cNvPr id="7" name="Rectángulo 6">
            <a:extLst>
              <a:ext uri="{FF2B5EF4-FFF2-40B4-BE49-F238E27FC236}">
                <a16:creationId xmlns:a16="http://schemas.microsoft.com/office/drawing/2014/main" id="{F99337E1-2973-41B5-9CC2-68A02F3A3883}"/>
              </a:ext>
            </a:extLst>
          </p:cNvPr>
          <p:cNvSpPr/>
          <p:nvPr/>
        </p:nvSpPr>
        <p:spPr>
          <a:xfrm>
            <a:off x="1275384" y="1700632"/>
            <a:ext cx="10539343" cy="4178428"/>
          </a:xfrm>
          <a:prstGeom prst="rect">
            <a:avLst/>
          </a:prstGeom>
          <a:noFill/>
          <a:ln>
            <a:solidFill>
              <a:schemeClr val="bg1">
                <a:lumMod val="65000"/>
              </a:schemeClr>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C"/>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s-EC"/>
          </a:p>
        </p:txBody>
      </p:sp>
      <p:cxnSp>
        <p:nvCxnSpPr>
          <p:cNvPr id="13" name="Conector recto de flecha 12">
            <a:extLst>
              <a:ext uri="{FF2B5EF4-FFF2-40B4-BE49-F238E27FC236}">
                <a16:creationId xmlns:a16="http://schemas.microsoft.com/office/drawing/2014/main" id="{F2811A42-1361-484F-847D-792D35B50657}"/>
              </a:ext>
            </a:extLst>
          </p:cNvPr>
          <p:cNvCxnSpPr/>
          <p:nvPr/>
        </p:nvCxnSpPr>
        <p:spPr>
          <a:xfrm>
            <a:off x="7937914" y="1308588"/>
            <a:ext cx="0" cy="3793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Rectángulo 14">
            <a:extLst>
              <a:ext uri="{FF2B5EF4-FFF2-40B4-BE49-F238E27FC236}">
                <a16:creationId xmlns:a16="http://schemas.microsoft.com/office/drawing/2014/main" id="{FA4B3BBF-8511-459E-9535-0920AA981477}"/>
              </a:ext>
            </a:extLst>
          </p:cNvPr>
          <p:cNvSpPr/>
          <p:nvPr/>
        </p:nvSpPr>
        <p:spPr>
          <a:xfrm>
            <a:off x="6799762" y="978940"/>
            <a:ext cx="2276304" cy="329648"/>
          </a:xfrm>
          <a:prstGeom prst="rect">
            <a:avLst/>
          </a:prstGeom>
          <a:noFill/>
          <a:ln>
            <a:solidFill>
              <a:schemeClr val="bg1">
                <a:lumMod val="65000"/>
              </a:schemeClr>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C"/>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s-ES" sz="1400">
                <a:solidFill>
                  <a:schemeClr val="tx1"/>
                </a:solidFill>
              </a:rPr>
              <a:t>Área para contenido</a:t>
            </a:r>
            <a:endParaRPr lang="es-EC" sz="1400">
              <a:solidFill>
                <a:schemeClr val="tx1"/>
              </a:solidFill>
            </a:endParaRPr>
          </a:p>
        </p:txBody>
      </p:sp>
      <p:pic>
        <p:nvPicPr>
          <p:cNvPr id="3" name="Imagen 2">
            <a:extLst>
              <a:ext uri="{FF2B5EF4-FFF2-40B4-BE49-F238E27FC236}">
                <a16:creationId xmlns:a16="http://schemas.microsoft.com/office/drawing/2014/main" id="{28D2FC1B-ED39-7458-62B7-F3D37FEC58B6}"/>
              </a:ext>
            </a:extLst>
          </p:cNvPr>
          <p:cNvPicPr>
            <a:picLocks noGrp="1" noRot="1" noChangeAspec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tretch>
            <a:fillRect/>
          </a:stretch>
        </p:blipFill>
        <p:spPr>
          <a:xfrm>
            <a:off x="10032000" y="0"/>
            <a:ext cx="2160000" cy="838025"/>
          </a:xfrm>
          <a:prstGeom prst="rect">
            <a:avLst/>
          </a:prstGeom>
        </p:spPr>
      </p:pic>
    </p:spTree>
    <p:extLst>
      <p:ext uri="{BB962C8B-B14F-4D97-AF65-F5344CB8AC3E}">
        <p14:creationId xmlns:p14="http://schemas.microsoft.com/office/powerpoint/2010/main" val="2038810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5" name="Content Placeholder 10">
            <a:extLst>
              <a:ext uri="{FF2B5EF4-FFF2-40B4-BE49-F238E27FC236}">
                <a16:creationId xmlns:a16="http://schemas.microsoft.com/office/drawing/2014/main" id="{3DB18E5C-2F55-447F-82D5-DE7F638B0586}"/>
              </a:ext>
            </a:extLst>
          </p:cNvPr>
          <p:cNvSpPr txBox="1">
            <a:spLocks/>
          </p:cNvSpPr>
          <p:nvPr/>
        </p:nvSpPr>
        <p:spPr>
          <a:xfrm>
            <a:off x="1478012" y="5059540"/>
            <a:ext cx="7871867" cy="995174"/>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C" sz="1800" b="0" i="0" u="none" strike="noStrike" baseline="0">
                <a:solidFill>
                  <a:srgbClr val="000000"/>
                </a:solidFill>
                <a:latin typeface="Arial" panose="020B0604020202020204" pitchFamily="34" charset="0"/>
                <a:cs typeface="Arial" panose="020B0604020202020204" pitchFamily="34" charset="0"/>
              </a:rPr>
              <a:t>Los gráficos estadísticos deberán usar colores planos sin degradados. Se recomienda utilizar los formatos de tablas 2D.</a:t>
            </a:r>
            <a:endParaRPr lang="es-EC" sz="1800" b="0" i="0" u="none" strike="noStrike" baseline="0">
              <a:solidFill>
                <a:srgbClr val="000000"/>
              </a:solidFill>
              <a:latin typeface="Times New Roman" panose="02020603050405020304" pitchFamily="18" charset="0"/>
            </a:endParaRPr>
          </a:p>
        </p:txBody>
      </p:sp>
      <p:graphicFrame>
        <p:nvGraphicFramePr>
          <p:cNvPr id="2" name="Tabla 1">
            <a:extLst>
              <a:ext uri="{FF2B5EF4-FFF2-40B4-BE49-F238E27FC236}">
                <a16:creationId xmlns:a16="http://schemas.microsoft.com/office/drawing/2014/main" id="{758A0498-15C0-45A8-9FC6-AB0ACAF63435}"/>
              </a:ext>
            </a:extLst>
          </p:cNvPr>
          <p:cNvGraphicFramePr>
            <a:graphicFrameLocks noGrp="1"/>
          </p:cNvGraphicFramePr>
          <p:nvPr>
            <p:extLst>
              <p:ext uri="{D42A27DB-BD31-4B8C-83A1-F6EECF244321}">
                <p14:modId xmlns:p14="http://schemas.microsoft.com/office/powerpoint/2010/main" val="4016803493"/>
              </p:ext>
            </p:extLst>
          </p:nvPr>
        </p:nvGraphicFramePr>
        <p:xfrm>
          <a:off x="2717100" y="2411538"/>
          <a:ext cx="5393690" cy="2034924"/>
        </p:xfrm>
        <a:graphic>
          <a:graphicData uri="http://schemas.openxmlformats.org/drawingml/2006/table">
            <a:tbl>
              <a:tblPr firstRow="1" firstCol="1" bandRow="1">
                <a:tableStyleId>{5C22544A-7EE6-4342-B048-85BDC9FD1C3A}</a:tableStyleId>
              </a:tblPr>
              <a:tblGrid>
                <a:gridCol w="1234440">
                  <a:extLst>
                    <a:ext uri="{9D8B030D-6E8A-4147-A177-3AD203B41FA5}">
                      <a16:colId xmlns:a16="http://schemas.microsoft.com/office/drawing/2014/main" val="2092588802"/>
                    </a:ext>
                  </a:extLst>
                </a:gridCol>
                <a:gridCol w="1080770">
                  <a:extLst>
                    <a:ext uri="{9D8B030D-6E8A-4147-A177-3AD203B41FA5}">
                      <a16:colId xmlns:a16="http://schemas.microsoft.com/office/drawing/2014/main" val="1385807644"/>
                    </a:ext>
                  </a:extLst>
                </a:gridCol>
                <a:gridCol w="1080770">
                  <a:extLst>
                    <a:ext uri="{9D8B030D-6E8A-4147-A177-3AD203B41FA5}">
                      <a16:colId xmlns:a16="http://schemas.microsoft.com/office/drawing/2014/main" val="1720002237"/>
                    </a:ext>
                  </a:extLst>
                </a:gridCol>
                <a:gridCol w="1080770">
                  <a:extLst>
                    <a:ext uri="{9D8B030D-6E8A-4147-A177-3AD203B41FA5}">
                      <a16:colId xmlns:a16="http://schemas.microsoft.com/office/drawing/2014/main" val="535780620"/>
                    </a:ext>
                  </a:extLst>
                </a:gridCol>
                <a:gridCol w="916940">
                  <a:extLst>
                    <a:ext uri="{9D8B030D-6E8A-4147-A177-3AD203B41FA5}">
                      <a16:colId xmlns:a16="http://schemas.microsoft.com/office/drawing/2014/main" val="1187649647"/>
                    </a:ext>
                  </a:extLst>
                </a:gridCol>
              </a:tblGrid>
              <a:tr h="0">
                <a:tc gridSpan="5">
                  <a:txBody>
                    <a:bodyPr/>
                    <a:lstStyle/>
                    <a:p>
                      <a:pPr algn="ctr">
                        <a:lnSpc>
                          <a:spcPct val="150000"/>
                        </a:lnSpc>
                      </a:pPr>
                      <a:r>
                        <a:rPr lang="es-EC" sz="1400">
                          <a:effectLst/>
                        </a:rPr>
                        <a:t>TÍTULO DE TABLA</a:t>
                      </a:r>
                      <a:endParaRPr lang="es-EC"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C00000"/>
                    </a:solidFill>
                  </a:tcPr>
                </a:tc>
                <a:tc hMerge="1">
                  <a:txBody>
                    <a:bodyPr/>
                    <a:lstStyle/>
                    <a:p>
                      <a:endParaRPr lang="es-EC"/>
                    </a:p>
                  </a:txBody>
                  <a:tcPr/>
                </a:tc>
                <a:tc hMerge="1">
                  <a:txBody>
                    <a:bodyPr/>
                    <a:lstStyle/>
                    <a:p>
                      <a:endParaRPr lang="es-EC"/>
                    </a:p>
                  </a:txBody>
                  <a:tcPr/>
                </a:tc>
                <a:tc hMerge="1">
                  <a:txBody>
                    <a:bodyPr/>
                    <a:lstStyle/>
                    <a:p>
                      <a:endParaRPr lang="es-EC"/>
                    </a:p>
                  </a:txBody>
                  <a:tcPr/>
                </a:tc>
                <a:tc hMerge="1">
                  <a:txBody>
                    <a:bodyPr/>
                    <a:lstStyle/>
                    <a:p>
                      <a:endParaRPr lang="es-EC"/>
                    </a:p>
                  </a:txBody>
                  <a:tcPr/>
                </a:tc>
                <a:extLst>
                  <a:ext uri="{0D108BD9-81ED-4DB2-BD59-A6C34878D82A}">
                    <a16:rowId xmlns:a16="http://schemas.microsoft.com/office/drawing/2014/main" val="3112187319"/>
                  </a:ext>
                </a:extLst>
              </a:tr>
              <a:tr h="0">
                <a:tc rowSpan="2">
                  <a:txBody>
                    <a:bodyPr/>
                    <a:lstStyle/>
                    <a:p>
                      <a:pPr algn="ctr">
                        <a:lnSpc>
                          <a:spcPct val="150000"/>
                        </a:lnSpc>
                      </a:pPr>
                      <a:r>
                        <a:rPr lang="es-EC" sz="1400">
                          <a:effectLst/>
                        </a:rPr>
                        <a:t> </a:t>
                      </a:r>
                      <a:endParaRPr lang="es-EC" sz="1200">
                        <a:effectLst/>
                      </a:endParaRPr>
                    </a:p>
                    <a:p>
                      <a:pPr algn="ctr">
                        <a:lnSpc>
                          <a:spcPct val="150000"/>
                        </a:lnSpc>
                      </a:pPr>
                      <a:r>
                        <a:rPr lang="es-EC" sz="1400">
                          <a:effectLst/>
                        </a:rPr>
                        <a:t>CATEGORIA</a:t>
                      </a:r>
                      <a:endParaRPr lang="es-EC"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C00000"/>
                    </a:solidFill>
                  </a:tcPr>
                </a:tc>
                <a:tc>
                  <a:txBody>
                    <a:bodyPr/>
                    <a:lstStyle/>
                    <a:p>
                      <a:pPr algn="ctr">
                        <a:lnSpc>
                          <a:spcPct val="150000"/>
                        </a:lnSpc>
                      </a:pPr>
                      <a:r>
                        <a:rPr lang="es-EC" sz="1400">
                          <a:effectLst/>
                        </a:rPr>
                        <a:t>Titulo A</a:t>
                      </a:r>
                      <a:endParaRPr lang="es-EC"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es-EC" sz="1400">
                          <a:effectLst/>
                        </a:rPr>
                        <a:t>Titulo B</a:t>
                      </a:r>
                      <a:endParaRPr lang="es-EC"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es-EC" sz="1400">
                          <a:effectLst/>
                        </a:rPr>
                        <a:t>Titulo C</a:t>
                      </a:r>
                      <a:endParaRPr lang="es-EC"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es-EC" sz="1400">
                          <a:effectLst/>
                        </a:rPr>
                        <a:t>Título D</a:t>
                      </a:r>
                      <a:endParaRPr lang="es-EC"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95040660"/>
                  </a:ext>
                </a:extLst>
              </a:tr>
              <a:tr h="0">
                <a:tc vMerge="1">
                  <a:txBody>
                    <a:bodyPr/>
                    <a:lstStyle/>
                    <a:p>
                      <a:endParaRPr lang="es-EC"/>
                    </a:p>
                  </a:txBody>
                  <a:tcPr/>
                </a:tc>
                <a:tc>
                  <a:txBody>
                    <a:bodyPr/>
                    <a:lstStyle/>
                    <a:p>
                      <a:pPr algn="ctr">
                        <a:lnSpc>
                          <a:spcPct val="150000"/>
                        </a:lnSpc>
                      </a:pPr>
                      <a:r>
                        <a:rPr lang="es-EC" sz="1400">
                          <a:effectLst/>
                        </a:rPr>
                        <a:t>N°</a:t>
                      </a:r>
                      <a:endParaRPr lang="es-EC"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es-EC" sz="1400">
                          <a:effectLst/>
                        </a:rPr>
                        <a:t>%</a:t>
                      </a:r>
                      <a:endParaRPr lang="es-EC"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es-EC" sz="1400">
                          <a:effectLst/>
                        </a:rPr>
                        <a:t>N°</a:t>
                      </a:r>
                      <a:endParaRPr lang="es-EC"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es-EC" sz="1400">
                          <a:effectLst/>
                        </a:rPr>
                        <a:t>%</a:t>
                      </a:r>
                      <a:endParaRPr lang="es-EC"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38026480"/>
                  </a:ext>
                </a:extLst>
              </a:tr>
              <a:tr h="0">
                <a:tc>
                  <a:txBody>
                    <a:bodyPr/>
                    <a:lstStyle/>
                    <a:p>
                      <a:pPr algn="ctr">
                        <a:lnSpc>
                          <a:spcPct val="150000"/>
                        </a:lnSpc>
                      </a:pPr>
                      <a:r>
                        <a:rPr lang="es-EC" sz="1400">
                          <a:effectLst/>
                        </a:rPr>
                        <a:t>Título 1</a:t>
                      </a:r>
                      <a:endParaRPr lang="es-EC"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C00000"/>
                    </a:solidFill>
                  </a:tcPr>
                </a:tc>
                <a:tc>
                  <a:txBody>
                    <a:bodyPr/>
                    <a:lstStyle/>
                    <a:p>
                      <a:pPr algn="ctr">
                        <a:lnSpc>
                          <a:spcPct val="150000"/>
                        </a:lnSpc>
                      </a:pPr>
                      <a:r>
                        <a:rPr lang="es-EC" sz="1400">
                          <a:effectLst/>
                        </a:rPr>
                        <a:t>Texto</a:t>
                      </a:r>
                      <a:endParaRPr lang="es-EC"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es-EC" sz="1400" u="sng">
                          <a:effectLst/>
                        </a:rPr>
                        <a:t>Texto</a:t>
                      </a:r>
                      <a:endParaRPr lang="es-EC"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es-EC" sz="1400">
                          <a:effectLst/>
                        </a:rPr>
                        <a:t>Texto</a:t>
                      </a:r>
                      <a:endParaRPr lang="es-EC"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es-EC" sz="1400">
                          <a:effectLst/>
                        </a:rPr>
                        <a:t>Texto</a:t>
                      </a:r>
                      <a:endParaRPr lang="es-EC"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80470616"/>
                  </a:ext>
                </a:extLst>
              </a:tr>
              <a:tr h="0">
                <a:tc>
                  <a:txBody>
                    <a:bodyPr/>
                    <a:lstStyle/>
                    <a:p>
                      <a:pPr algn="ctr">
                        <a:lnSpc>
                          <a:spcPct val="150000"/>
                        </a:lnSpc>
                      </a:pPr>
                      <a:r>
                        <a:rPr lang="es-EC" sz="1400">
                          <a:effectLst/>
                        </a:rPr>
                        <a:t>Título 2</a:t>
                      </a:r>
                      <a:endParaRPr lang="es-EC"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C00000"/>
                    </a:solidFill>
                  </a:tcPr>
                </a:tc>
                <a:tc>
                  <a:txBody>
                    <a:bodyPr/>
                    <a:lstStyle/>
                    <a:p>
                      <a:pPr algn="ctr">
                        <a:lnSpc>
                          <a:spcPct val="150000"/>
                        </a:lnSpc>
                      </a:pPr>
                      <a:r>
                        <a:rPr lang="es-EC" sz="1400">
                          <a:effectLst/>
                        </a:rPr>
                        <a:t>Texto</a:t>
                      </a:r>
                      <a:endParaRPr lang="es-EC"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es-EC" sz="1400">
                          <a:effectLst/>
                        </a:rPr>
                        <a:t>Texto</a:t>
                      </a:r>
                      <a:endParaRPr lang="es-EC"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es-EC" sz="1400">
                          <a:effectLst/>
                        </a:rPr>
                        <a:t>Texto</a:t>
                      </a:r>
                      <a:endParaRPr lang="es-EC"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es-EC" sz="1400">
                          <a:effectLst/>
                        </a:rPr>
                        <a:t>Texto</a:t>
                      </a:r>
                      <a:endParaRPr lang="es-EC"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59073899"/>
                  </a:ext>
                </a:extLst>
              </a:tr>
              <a:tr h="0">
                <a:tc>
                  <a:txBody>
                    <a:bodyPr/>
                    <a:lstStyle/>
                    <a:p>
                      <a:pPr algn="ctr">
                        <a:lnSpc>
                          <a:spcPct val="150000"/>
                        </a:lnSpc>
                      </a:pPr>
                      <a:r>
                        <a:rPr lang="es-EC" sz="1400">
                          <a:effectLst/>
                        </a:rPr>
                        <a:t>Título 3</a:t>
                      </a:r>
                      <a:endParaRPr lang="es-EC"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C00000"/>
                    </a:solidFill>
                  </a:tcPr>
                </a:tc>
                <a:tc>
                  <a:txBody>
                    <a:bodyPr/>
                    <a:lstStyle/>
                    <a:p>
                      <a:pPr algn="ctr">
                        <a:lnSpc>
                          <a:spcPct val="150000"/>
                        </a:lnSpc>
                      </a:pPr>
                      <a:r>
                        <a:rPr lang="es-EC" sz="1400">
                          <a:effectLst/>
                        </a:rPr>
                        <a:t>Texto</a:t>
                      </a:r>
                      <a:endParaRPr lang="es-EC"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es-EC" sz="1400">
                          <a:effectLst/>
                        </a:rPr>
                        <a:t>Texto</a:t>
                      </a:r>
                      <a:endParaRPr lang="es-EC"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es-EC" sz="1400">
                          <a:effectLst/>
                        </a:rPr>
                        <a:t>Texto</a:t>
                      </a:r>
                      <a:endParaRPr lang="es-EC"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es-EC" sz="1400">
                          <a:effectLst/>
                        </a:rPr>
                        <a:t>Texto</a:t>
                      </a:r>
                      <a:endParaRPr lang="es-EC"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84868611"/>
                  </a:ext>
                </a:extLst>
              </a:tr>
              <a:tr h="0">
                <a:tc>
                  <a:txBody>
                    <a:bodyPr/>
                    <a:lstStyle/>
                    <a:p>
                      <a:pPr algn="ctr">
                        <a:lnSpc>
                          <a:spcPct val="150000"/>
                        </a:lnSpc>
                      </a:pPr>
                      <a:r>
                        <a:rPr lang="es-EC" sz="1400">
                          <a:effectLst/>
                        </a:rPr>
                        <a:t>Título 4</a:t>
                      </a:r>
                      <a:endParaRPr lang="es-EC"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C00000"/>
                    </a:solidFill>
                  </a:tcPr>
                </a:tc>
                <a:tc>
                  <a:txBody>
                    <a:bodyPr/>
                    <a:lstStyle/>
                    <a:p>
                      <a:pPr algn="ctr">
                        <a:lnSpc>
                          <a:spcPct val="150000"/>
                        </a:lnSpc>
                      </a:pPr>
                      <a:r>
                        <a:rPr lang="es-EC" sz="1400">
                          <a:effectLst/>
                        </a:rPr>
                        <a:t>Texto</a:t>
                      </a:r>
                      <a:endParaRPr lang="es-EC"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es-EC" sz="1400">
                          <a:effectLst/>
                        </a:rPr>
                        <a:t>Texto</a:t>
                      </a:r>
                      <a:endParaRPr lang="es-EC"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es-EC" sz="1400">
                          <a:effectLst/>
                        </a:rPr>
                        <a:t>Texto</a:t>
                      </a:r>
                      <a:endParaRPr lang="es-EC"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es-EC" sz="1400">
                          <a:effectLst/>
                        </a:rPr>
                        <a:t>Texto</a:t>
                      </a:r>
                      <a:endParaRPr lang="es-EC"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89865844"/>
                  </a:ext>
                </a:extLst>
              </a:tr>
            </a:tbl>
          </a:graphicData>
        </a:graphic>
      </p:graphicFrame>
      <p:sp>
        <p:nvSpPr>
          <p:cNvPr id="9" name="Título 1">
            <a:extLst>
              <a:ext uri="{FF2B5EF4-FFF2-40B4-BE49-F238E27FC236}">
                <a16:creationId xmlns:a16="http://schemas.microsoft.com/office/drawing/2014/main" id="{4DC414AA-BE69-4BC8-AA07-5F39AA3F1309}"/>
              </a:ext>
            </a:extLst>
          </p:cNvPr>
          <p:cNvSpPr txBox="1">
            <a:spLocks/>
          </p:cNvSpPr>
          <p:nvPr/>
        </p:nvSpPr>
        <p:spPr>
          <a:xfrm>
            <a:off x="1200617" y="803285"/>
            <a:ext cx="8142623" cy="60648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C" sz="3000">
                <a:latin typeface="Arial" panose="020B0604020202020204" pitchFamily="34" charset="0"/>
                <a:cs typeface="Arial" panose="020B0604020202020204" pitchFamily="34" charset="0"/>
              </a:rPr>
              <a:t>Material gráfico</a:t>
            </a:r>
          </a:p>
        </p:txBody>
      </p:sp>
      <p:sp>
        <p:nvSpPr>
          <p:cNvPr id="10" name="Título 1">
            <a:extLst>
              <a:ext uri="{FF2B5EF4-FFF2-40B4-BE49-F238E27FC236}">
                <a16:creationId xmlns:a16="http://schemas.microsoft.com/office/drawing/2014/main" id="{58B9CCDC-EE25-4438-8851-DE12C0BC6DF1}"/>
              </a:ext>
            </a:extLst>
          </p:cNvPr>
          <p:cNvSpPr txBox="1">
            <a:spLocks/>
          </p:cNvSpPr>
          <p:nvPr/>
        </p:nvSpPr>
        <p:spPr>
          <a:xfrm>
            <a:off x="1200617" y="465678"/>
            <a:ext cx="2728015" cy="273398"/>
          </a:xfrm>
          <a:prstGeom prst="rect">
            <a:avLst/>
          </a:prstGeom>
        </p:spPr>
        <p:txBody>
          <a:bodyPr vert="horz" lIns="91440" tIns="45720" rIns="91440" bIns="45720" rtlCol="0" anchor="ctr">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C" sz="3200">
                <a:latin typeface="Arial" panose="020B0604020202020204" pitchFamily="34" charset="0"/>
                <a:cs typeface="Arial" panose="020B0604020202020204" pitchFamily="34" charset="0"/>
              </a:rPr>
              <a:t>Tema general</a:t>
            </a:r>
          </a:p>
        </p:txBody>
      </p:sp>
      <p:sp>
        <p:nvSpPr>
          <p:cNvPr id="7" name="Rectángulo 6">
            <a:extLst>
              <a:ext uri="{FF2B5EF4-FFF2-40B4-BE49-F238E27FC236}">
                <a16:creationId xmlns:a16="http://schemas.microsoft.com/office/drawing/2014/main" id="{F99337E1-2973-41B5-9CC2-68A02F3A3883}"/>
              </a:ext>
            </a:extLst>
          </p:cNvPr>
          <p:cNvSpPr/>
          <p:nvPr/>
        </p:nvSpPr>
        <p:spPr>
          <a:xfrm>
            <a:off x="1288084" y="1700632"/>
            <a:ext cx="10488543" cy="4178428"/>
          </a:xfrm>
          <a:prstGeom prst="rect">
            <a:avLst/>
          </a:prstGeom>
          <a:noFill/>
          <a:ln>
            <a:solidFill>
              <a:schemeClr val="bg1">
                <a:lumMod val="65000"/>
              </a:schemeClr>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C"/>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s-EC"/>
          </a:p>
        </p:txBody>
      </p:sp>
      <p:cxnSp>
        <p:nvCxnSpPr>
          <p:cNvPr id="12" name="Conector recto de flecha 11">
            <a:extLst>
              <a:ext uri="{FF2B5EF4-FFF2-40B4-BE49-F238E27FC236}">
                <a16:creationId xmlns:a16="http://schemas.microsoft.com/office/drawing/2014/main" id="{F2811A42-1361-484F-847D-792D35B50657}"/>
              </a:ext>
            </a:extLst>
          </p:cNvPr>
          <p:cNvCxnSpPr/>
          <p:nvPr/>
        </p:nvCxnSpPr>
        <p:spPr>
          <a:xfrm>
            <a:off x="7988714" y="1308588"/>
            <a:ext cx="0" cy="3793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Rectángulo 13">
            <a:extLst>
              <a:ext uri="{FF2B5EF4-FFF2-40B4-BE49-F238E27FC236}">
                <a16:creationId xmlns:a16="http://schemas.microsoft.com/office/drawing/2014/main" id="{FA4B3BBF-8511-459E-9535-0920AA981477}"/>
              </a:ext>
            </a:extLst>
          </p:cNvPr>
          <p:cNvSpPr/>
          <p:nvPr/>
        </p:nvSpPr>
        <p:spPr>
          <a:xfrm>
            <a:off x="6850562" y="978940"/>
            <a:ext cx="2276304" cy="329648"/>
          </a:xfrm>
          <a:prstGeom prst="rect">
            <a:avLst/>
          </a:prstGeom>
          <a:noFill/>
          <a:ln>
            <a:solidFill>
              <a:schemeClr val="bg1">
                <a:lumMod val="65000"/>
              </a:schemeClr>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C"/>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s-ES" sz="1400">
                <a:solidFill>
                  <a:schemeClr val="tx1"/>
                </a:solidFill>
              </a:rPr>
              <a:t>Área para contenido</a:t>
            </a:r>
            <a:endParaRPr lang="es-EC" sz="1400">
              <a:solidFill>
                <a:schemeClr val="tx1"/>
              </a:solidFill>
            </a:endParaRPr>
          </a:p>
        </p:txBody>
      </p:sp>
      <p:pic>
        <p:nvPicPr>
          <p:cNvPr id="4" name="Imagen 3">
            <a:extLst>
              <a:ext uri="{FF2B5EF4-FFF2-40B4-BE49-F238E27FC236}">
                <a16:creationId xmlns:a16="http://schemas.microsoft.com/office/drawing/2014/main" id="{3C40FBC0-D4A7-1521-0C91-192308C577F0}"/>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10032000" y="0"/>
            <a:ext cx="2160000" cy="838025"/>
          </a:xfrm>
          <a:prstGeom prst="rect">
            <a:avLst/>
          </a:prstGeom>
        </p:spPr>
      </p:pic>
    </p:spTree>
    <p:extLst>
      <p:ext uri="{BB962C8B-B14F-4D97-AF65-F5344CB8AC3E}">
        <p14:creationId xmlns:p14="http://schemas.microsoft.com/office/powerpoint/2010/main" val="404860918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A90E4E9FCAFED543A59EB8C31FDEF996" ma:contentTypeVersion="3" ma:contentTypeDescription="Crear nuevo documento." ma:contentTypeScope="" ma:versionID="c4c917968a3f3774f4cddb17ddeae8fe">
  <xsd:schema xmlns:xsd="http://www.w3.org/2001/XMLSchema" xmlns:xs="http://www.w3.org/2001/XMLSchema" xmlns:p="http://schemas.microsoft.com/office/2006/metadata/properties" xmlns:ns2="b5d161d1-b22f-439c-9bbc-f4a9d3ea0c5e" targetNamespace="http://schemas.microsoft.com/office/2006/metadata/properties" ma:root="true" ma:fieldsID="739f5389f5a47e52a9fad09ebddd38a5" ns2:_="">
    <xsd:import namespace="b5d161d1-b22f-439c-9bbc-f4a9d3ea0c5e"/>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5d161d1-b22f-439c-9bbc-f4a9d3ea0c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1F294B8-F457-441C-83CA-20EE1A2FFDE5}">
  <ds:schemaRefs>
    <ds:schemaRef ds:uri="http://schemas.microsoft.com/sharepoint/v3/contenttype/forms"/>
  </ds:schemaRefs>
</ds:datastoreItem>
</file>

<file path=customXml/itemProps2.xml><?xml version="1.0" encoding="utf-8"?>
<ds:datastoreItem xmlns:ds="http://schemas.openxmlformats.org/officeDocument/2006/customXml" ds:itemID="{85804EF9-B821-46E5-ABC2-8CFF4B802F5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5d161d1-b22f-439c-9bbc-f4a9d3ea0c5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1A00DB4-D4F6-46EB-A6C0-37212C873A83}">
  <ds:schemaRefs>
    <ds:schemaRef ds:uri="http://schemas.microsoft.com/office/infopath/2007/PartnerControls"/>
    <ds:schemaRef ds:uri="http://www.w3.org/XML/1998/namespace"/>
    <ds:schemaRef ds:uri="http://schemas.openxmlformats.org/package/2006/metadata/core-properties"/>
    <ds:schemaRef ds:uri="http://schemas.microsoft.com/office/2006/documentManagement/types"/>
    <ds:schemaRef ds:uri="http://purl.org/dc/dcmitype/"/>
    <ds:schemaRef ds:uri="http://purl.org/dc/terms/"/>
    <ds:schemaRef ds:uri="b5d161d1-b22f-439c-9bbc-f4a9d3ea0c5e"/>
    <ds:schemaRef ds:uri="http://schemas.microsoft.com/office/2006/metadata/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11</TotalTime>
  <Words>440</Words>
  <Application>Microsoft Office PowerPoint</Application>
  <PresentationFormat>Panorámica</PresentationFormat>
  <Paragraphs>86</Paragraphs>
  <Slides>10</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10</vt:i4>
      </vt:variant>
    </vt:vector>
  </HeadingPairs>
  <TitlesOfParts>
    <vt:vector size="15" baseType="lpstr">
      <vt:lpstr>Arial</vt:lpstr>
      <vt:lpstr>Calibri</vt:lpstr>
      <vt:lpstr>Calibri Light</vt:lpstr>
      <vt:lpstr>Times New Roman</vt:lpstr>
      <vt:lpstr>Tema de Office</vt:lpstr>
      <vt:lpstr>Título de la presentación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STEVEN FABIAN GUDIÑO ARIAS</dc:creator>
  <cp:lastModifiedBy>Celin Abad Padilla Padilla</cp:lastModifiedBy>
  <cp:revision>105</cp:revision>
  <dcterms:created xsi:type="dcterms:W3CDTF">2021-06-22T16:05:44Z</dcterms:created>
  <dcterms:modified xsi:type="dcterms:W3CDTF">2026-05-26T23:54:15Z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0x010100A90E4E9FCAFED543A59EB8C31FDEF996</vt:lpwstr>
  </property>
  <property fmtid="{D5CDD505-2E9C-101B-9397-08002B2CF9AE}" pid="3" name="MediaServiceImageTags">
    <vt:lpwstr/>
  </property>
  <property fmtid="{D5CDD505-2E9C-101B-9397-08002B2CF9AE}" pid="4" name="Order">
    <vt:r8>1214400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