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8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DDE-438D-B442-464544BEEEE4}"/>
            </c:ext>
          </c:extLst>
        </c:ser>
        <c:ser>
          <c:idx val="1"/>
          <c:order val="1"/>
          <c:tx>
            <c:strRef>
              <c:f>Hoja1!$C$1</c:f>
              <c:strCache>
                <c:ptCount val="1"/>
                <c:pt idx="0">
                  <c:v>Serie 2</c:v>
                </c:pt>
              </c:strCache>
            </c:strRef>
          </c:tx>
          <c:spPr>
            <a:solidFill>
              <a:schemeClr val="accent2"/>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DDE-438D-B442-464544BEEEE4}"/>
            </c:ext>
          </c:extLst>
        </c:ser>
        <c:ser>
          <c:idx val="2"/>
          <c:order val="2"/>
          <c:tx>
            <c:strRef>
              <c:f>Hoja1!$D$1</c:f>
              <c:strCache>
                <c:ptCount val="1"/>
                <c:pt idx="0">
                  <c:v>Serie 3</c:v>
                </c:pt>
              </c:strCache>
            </c:strRef>
          </c:tx>
          <c:spPr>
            <a:solidFill>
              <a:schemeClr val="accent3"/>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DDE-438D-B442-464544BEEEE4}"/>
            </c:ext>
          </c:extLst>
        </c:ser>
        <c:dLbls>
          <c:showLegendKey val="0"/>
          <c:showVal val="0"/>
          <c:showCatName val="0"/>
          <c:showSerName val="0"/>
          <c:showPercent val="0"/>
          <c:showBubbleSize val="0"/>
        </c:dLbls>
        <c:gapWidth val="219"/>
        <c:overlap val="-27"/>
        <c:axId val="2050185951"/>
        <c:axId val="2050193855"/>
      </c:barChart>
      <c:catAx>
        <c:axId val="205018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2050193855"/>
        <c:crosses val="autoZero"/>
        <c:auto val="1"/>
        <c:lblAlgn val="ctr"/>
        <c:lblOffset val="100"/>
        <c:noMultiLvlLbl val="0"/>
      </c:catAx>
      <c:valAx>
        <c:axId val="20501938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2050185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pieChart>
        <c:varyColors val="1"/>
        <c:ser>
          <c:idx val="0"/>
          <c:order val="0"/>
          <c:tx>
            <c:strRef>
              <c:f>Hoja1!$B$1</c:f>
              <c:strCache>
                <c:ptCount val="1"/>
                <c:pt idx="0">
                  <c:v>Serie 1</c:v>
                </c:pt>
              </c:strCache>
            </c:strRef>
          </c:tx>
          <c:dPt>
            <c:idx val="0"/>
            <c:bubble3D val="0"/>
            <c:spPr>
              <a:solidFill>
                <a:schemeClr val="accent1"/>
              </a:solidFill>
              <a:ln>
                <a:noFill/>
              </a:ln>
              <a:effectLst/>
            </c:spPr>
            <c:extLst>
              <c:ext xmlns:c16="http://schemas.microsoft.com/office/drawing/2014/chart" uri="{C3380CC4-5D6E-409C-BE32-E72D297353CC}">
                <c16:uniqueId val="{00000001-DE58-4926-9258-DC972C8B22D8}"/>
              </c:ext>
            </c:extLst>
          </c:dPt>
          <c:dPt>
            <c:idx val="1"/>
            <c:bubble3D val="0"/>
            <c:spPr>
              <a:solidFill>
                <a:schemeClr val="accent2"/>
              </a:solidFill>
              <a:ln>
                <a:noFill/>
              </a:ln>
              <a:effectLst/>
            </c:spPr>
            <c:extLst>
              <c:ext xmlns:c16="http://schemas.microsoft.com/office/drawing/2014/chart" uri="{C3380CC4-5D6E-409C-BE32-E72D297353CC}">
                <c16:uniqueId val="{00000003-DE58-4926-9258-DC972C8B22D8}"/>
              </c:ext>
            </c:extLst>
          </c:dPt>
          <c:dPt>
            <c:idx val="2"/>
            <c:bubble3D val="0"/>
            <c:spPr>
              <a:solidFill>
                <a:schemeClr val="accent3"/>
              </a:solidFill>
              <a:ln>
                <a:noFill/>
              </a:ln>
              <a:effectLst/>
            </c:spPr>
            <c:extLst>
              <c:ext xmlns:c16="http://schemas.microsoft.com/office/drawing/2014/chart" uri="{C3380CC4-5D6E-409C-BE32-E72D297353CC}">
                <c16:uniqueId val="{00000005-DE58-4926-9258-DC972C8B22D8}"/>
              </c:ext>
            </c:extLst>
          </c:dPt>
          <c:dPt>
            <c:idx val="3"/>
            <c:bubble3D val="0"/>
            <c:spPr>
              <a:solidFill>
                <a:schemeClr val="accent4"/>
              </a:solidFill>
              <a:ln>
                <a:noFill/>
              </a:ln>
              <a:effectLst/>
            </c:spPr>
            <c:extLst>
              <c:ext xmlns:c16="http://schemas.microsoft.com/office/drawing/2014/chart" uri="{C3380CC4-5D6E-409C-BE32-E72D297353CC}">
                <c16:uniqueId val="{00000007-DE58-4926-9258-DC972C8B22D8}"/>
              </c:ext>
            </c:extLst>
          </c:dPt>
          <c:cat>
            <c:strRef>
              <c:f>Hoja1!$A$2:$A$5</c:f>
              <c:strCache>
                <c:ptCount val="4"/>
                <c:pt idx="0">
                  <c:v>Categoría 1</c:v>
                </c:pt>
                <c:pt idx="1">
                  <c:v>Categoría 2</c:v>
                </c:pt>
                <c:pt idx="2">
                  <c:v>Categoría 3</c:v>
                </c:pt>
                <c:pt idx="3">
                  <c:v>Categoría 4</c:v>
                </c:pt>
              </c:strCache>
            </c:strRef>
          </c:cat>
          <c:val>
            <c:numRef>
              <c:f>Hoja1!$B$2:$B$5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DDE-438D-B442-464544BEEEE4}"/>
            </c:ext>
          </c:extLst>
        </c:ser>
        <c:ser>
          <c:idx val="1"/>
          <c:order val="1"/>
          <c:tx>
            <c:strRef>
              <c:f>Hoja1!$C$1</c:f>
              <c:strCache>
                <c:ptCount val="1"/>
                <c:pt idx="0">
                  <c:v>Serie 2</c:v>
                </c:pt>
              </c:strCache>
            </c:strRef>
          </c:tx>
          <c:dPt>
            <c:idx val="0"/>
            <c:bubble3D val="0"/>
            <c:spPr>
              <a:solidFill>
                <a:schemeClr val="accent1"/>
              </a:solidFill>
              <a:ln>
                <a:noFill/>
              </a:ln>
              <a:effectLst/>
            </c:spPr>
            <c:extLst>
              <c:ext xmlns:c16="http://schemas.microsoft.com/office/drawing/2014/chart" uri="{C3380CC4-5D6E-409C-BE32-E72D297353CC}">
                <c16:uniqueId val="{00000009-DE58-4926-9258-DC972C8B22D8}"/>
              </c:ext>
            </c:extLst>
          </c:dPt>
          <c:dPt>
            <c:idx val="1"/>
            <c:bubble3D val="0"/>
            <c:spPr>
              <a:solidFill>
                <a:schemeClr val="accent2"/>
              </a:solidFill>
              <a:ln>
                <a:noFill/>
              </a:ln>
              <a:effectLst/>
            </c:spPr>
            <c:extLst>
              <c:ext xmlns:c16="http://schemas.microsoft.com/office/drawing/2014/chart" uri="{C3380CC4-5D6E-409C-BE32-E72D297353CC}">
                <c16:uniqueId val="{0000000B-DE58-4926-9258-DC972C8B22D8}"/>
              </c:ext>
            </c:extLst>
          </c:dPt>
          <c:dPt>
            <c:idx val="2"/>
            <c:bubble3D val="0"/>
            <c:spPr>
              <a:solidFill>
                <a:schemeClr val="accent3"/>
              </a:solidFill>
              <a:ln>
                <a:noFill/>
              </a:ln>
              <a:effectLst/>
            </c:spPr>
            <c:extLst>
              <c:ext xmlns:c16="http://schemas.microsoft.com/office/drawing/2014/chart" uri="{C3380CC4-5D6E-409C-BE32-E72D297353CC}">
                <c16:uniqueId val="{0000000D-DE58-4926-9258-DC972C8B22D8}"/>
              </c:ext>
            </c:extLst>
          </c:dPt>
          <c:dPt>
            <c:idx val="3"/>
            <c:bubble3D val="0"/>
            <c:spPr>
              <a:solidFill>
                <a:schemeClr val="accent4"/>
              </a:solidFill>
              <a:ln>
                <a:noFill/>
              </a:ln>
              <a:effectLst/>
            </c:spPr>
            <c:extLst>
              <c:ext xmlns:c16="http://schemas.microsoft.com/office/drawing/2014/chart" uri="{C3380CC4-5D6E-409C-BE32-E72D297353CC}">
                <c16:uniqueId val="{0000000F-DE58-4926-9258-DC972C8B22D8}"/>
              </c:ext>
            </c:extLst>
          </c:dPt>
          <c:cat>
            <c:strRef>
              <c:f>Hoja1!$A$2:$A$5</c:f>
              <c:strCache>
                <c:ptCount val="4"/>
                <c:pt idx="0">
                  <c:v>Categoría 1</c:v>
                </c:pt>
                <c:pt idx="1">
                  <c:v>Categoría 2</c:v>
                </c:pt>
                <c:pt idx="2">
                  <c:v>Categoría 3</c:v>
                </c:pt>
                <c:pt idx="3">
                  <c:v>Categoría 4</c:v>
                </c:pt>
              </c:strCache>
            </c:strRef>
          </c:cat>
          <c:val>
            <c:numRef>
              <c:f>Hoja1!$C$2:$C$5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DDE-438D-B442-464544BEEEE4}"/>
            </c:ext>
          </c:extLst>
        </c:ser>
        <c:ser>
          <c:idx val="2"/>
          <c:order val="2"/>
          <c:tx>
            <c:strRef>
              <c:f>Hoja1!$D$1</c:f>
              <c:strCache>
                <c:ptCount val="1"/>
                <c:pt idx="0">
                  <c:v>Serie 3</c:v>
                </c:pt>
              </c:strCache>
            </c:strRef>
          </c:tx>
          <c:dPt>
            <c:idx val="0"/>
            <c:bubble3D val="0"/>
            <c:spPr>
              <a:solidFill>
                <a:schemeClr val="accent1"/>
              </a:solidFill>
              <a:ln>
                <a:noFill/>
              </a:ln>
              <a:effectLst/>
            </c:spPr>
            <c:extLst>
              <c:ext xmlns:c16="http://schemas.microsoft.com/office/drawing/2014/chart" uri="{C3380CC4-5D6E-409C-BE32-E72D297353CC}">
                <c16:uniqueId val="{00000011-DE58-4926-9258-DC972C8B22D8}"/>
              </c:ext>
            </c:extLst>
          </c:dPt>
          <c:dPt>
            <c:idx val="1"/>
            <c:bubble3D val="0"/>
            <c:spPr>
              <a:solidFill>
                <a:schemeClr val="accent2"/>
              </a:solidFill>
              <a:ln>
                <a:noFill/>
              </a:ln>
              <a:effectLst/>
            </c:spPr>
            <c:extLst>
              <c:ext xmlns:c16="http://schemas.microsoft.com/office/drawing/2014/chart" uri="{C3380CC4-5D6E-409C-BE32-E72D297353CC}">
                <c16:uniqueId val="{00000013-DE58-4926-9258-DC972C8B22D8}"/>
              </c:ext>
            </c:extLst>
          </c:dPt>
          <c:dPt>
            <c:idx val="2"/>
            <c:bubble3D val="0"/>
            <c:spPr>
              <a:solidFill>
                <a:schemeClr val="accent3"/>
              </a:solidFill>
              <a:ln>
                <a:noFill/>
              </a:ln>
              <a:effectLst/>
            </c:spPr>
            <c:extLst>
              <c:ext xmlns:c16="http://schemas.microsoft.com/office/drawing/2014/chart" uri="{C3380CC4-5D6E-409C-BE32-E72D297353CC}">
                <c16:uniqueId val="{00000015-DE58-4926-9258-DC972C8B22D8}"/>
              </c:ext>
            </c:extLst>
          </c:dPt>
          <c:dPt>
            <c:idx val="3"/>
            <c:bubble3D val="0"/>
            <c:spPr>
              <a:solidFill>
                <a:schemeClr val="accent4"/>
              </a:solidFill>
              <a:ln>
                <a:noFill/>
              </a:ln>
              <a:effectLst/>
            </c:spPr>
            <c:extLst>
              <c:ext xmlns:c16="http://schemas.microsoft.com/office/drawing/2014/chart" uri="{C3380CC4-5D6E-409C-BE32-E72D297353CC}">
                <c16:uniqueId val="{00000017-DE58-4926-9258-DC972C8B22D8}"/>
              </c:ext>
            </c:extLst>
          </c:dPt>
          <c:cat>
            <c:strRef>
              <c:f>Hoja1!$A$2:$A$5</c:f>
              <c:strCache>
                <c:ptCount val="4"/>
                <c:pt idx="0">
                  <c:v>Categoría 1</c:v>
                </c:pt>
                <c:pt idx="1">
                  <c:v>Categoría 2</c:v>
                </c:pt>
                <c:pt idx="2">
                  <c:v>Categoría 3</c:v>
                </c:pt>
                <c:pt idx="3">
                  <c:v>Categoría 4</c:v>
                </c:pt>
              </c:strCache>
            </c:strRef>
          </c:cat>
          <c:val>
            <c:numRef>
              <c:f>Hoja1!$D$2:$D$5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DDE-438D-B442-464544BEEEE4}"/>
            </c:ext>
          </c:extLst>
        </c:ser>
        <c:dLbls>
          <c:showLegendKey val="0"/>
          <c:showVal val="0"/>
          <c:showCatName val="0"/>
          <c:showSerName val="0"/>
          <c:showPercent val="0"/>
          <c:showBubbleSize val="0"/>
          <c:showLeaderLines val="1"/>
        </c:dLbls>
        <c:firstSliceAng val="0"/>
      </c:pieChart>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15AE19-3AB7-4BE5-946F-E180C9287F5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4C92A5FB-5CE9-4F33-B0A1-F5B02CEAF6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48353E5D-77E9-4B29-B337-25F3E0852588}"/>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EF139489-0765-4825-9251-8520A2571B60}"/>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65B0214-D639-408E-9AF1-204AAE31089E}"/>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67924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9D5DA-A6DE-4414-B49A-D0C5C78BF46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6FA3D966-693B-4B08-B835-C7888436D5F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E92458C6-B23C-4DA6-AC42-5C123323CFB6}"/>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DF97307B-7FB5-4860-97F9-0FFB06783CC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817E682D-E2CE-4CAD-BF2E-59B538F67B42}"/>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4176122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180D9C-9C71-435E-99BA-EB3C90E7FAB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333DAD84-7230-4319-ADD4-59219AFE759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EC6F67B-D12B-4BFE-A572-D491FA3CF19B}"/>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BFDBE35F-E183-481D-8EC8-6CE4D925671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C14CDF63-410C-4335-AB9E-A118CF271039}"/>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313465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BE8A45-9C8D-4F83-B8CA-CA534443D8F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4350D95F-06AA-4940-B856-28A116895D7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819F8DFF-911A-4E85-B60D-92DDDFF8A5EF}"/>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368FBB9A-79DB-4F74-AE77-CABEF21C3A9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CFD08D2-04C1-41A1-94AA-192822CDDAD3}"/>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5716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CF156-1988-4876-8C7D-ED3D95FD301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0E3D1A1F-92E4-41A5-991D-935721BE56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69FCB96-4271-4D9D-A662-185E5F988E86}"/>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F526E6DE-BA4B-4C47-95E7-3FF96A6F72A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04F90DD-8375-4283-ADB6-EECF5C0F100C}"/>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97111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CE86C3-B454-4DA3-A174-2AC811F57902}"/>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A4096E89-F7F0-433C-AD69-ECBA724F28A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16CE513E-FA7C-4408-9C62-3CE50827FC4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24D82415-502E-4C24-9B3E-687B62D0DE59}"/>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6" name="Marcador de pie de página 5">
            <a:extLst>
              <a:ext uri="{FF2B5EF4-FFF2-40B4-BE49-F238E27FC236}">
                <a16:creationId xmlns:a16="http://schemas.microsoft.com/office/drawing/2014/main" id="{075877ED-3004-4B01-8E19-2DA19A9C67C3}"/>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60D9C89-0FA9-498E-B0DB-067A784473F4}"/>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1127595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C49BC-9E74-4289-AEFA-92A7697348A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10438EDE-6BBE-4F4D-9800-AE85E6E554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D2F9BF2-A93D-4959-A973-3B015A166BC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A66423C4-D67C-465D-B262-A8B8B2ED30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43BA3A7-A969-4BA8-B239-560424C2C85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51C62504-0A8D-45E9-A0A4-DDFE16133EFF}"/>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8" name="Marcador de pie de página 7">
            <a:extLst>
              <a:ext uri="{FF2B5EF4-FFF2-40B4-BE49-F238E27FC236}">
                <a16:creationId xmlns:a16="http://schemas.microsoft.com/office/drawing/2014/main" id="{B2F562A9-4580-484F-BA4A-050D6565D172}"/>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0720D356-2C63-4D62-B213-9EF55977EB12}"/>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175308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DEAA2E-2762-4295-924C-1205192207BB}"/>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B1EB6043-CE1A-495E-B7FA-EAC8601A6D6F}"/>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4" name="Marcador de pie de página 3">
            <a:extLst>
              <a:ext uri="{FF2B5EF4-FFF2-40B4-BE49-F238E27FC236}">
                <a16:creationId xmlns:a16="http://schemas.microsoft.com/office/drawing/2014/main" id="{77D110DE-BB86-41AB-A02B-97F9EA163297}"/>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4D64229D-4A71-43FD-A048-5915FE1D08D5}"/>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1832625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9E2872-CA46-4EDE-BA57-9FD08D665A69}"/>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3" name="Marcador de pie de página 2">
            <a:extLst>
              <a:ext uri="{FF2B5EF4-FFF2-40B4-BE49-F238E27FC236}">
                <a16:creationId xmlns:a16="http://schemas.microsoft.com/office/drawing/2014/main" id="{117272BB-6A8A-437D-AC3A-83EE92BF81D0}"/>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2C6B84CC-9FED-4273-9615-536F9D8BC2AC}"/>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298073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CBE576-875F-4B39-B57E-CCADDEE285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54C6201-847C-4DA7-9815-3BAB4A328D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73F74ADF-F8CC-4080-8AA1-9ECAF96471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6D0147-5F3D-49A9-8BC2-DFFD8BC3749D}"/>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6" name="Marcador de pie de página 5">
            <a:extLst>
              <a:ext uri="{FF2B5EF4-FFF2-40B4-BE49-F238E27FC236}">
                <a16:creationId xmlns:a16="http://schemas.microsoft.com/office/drawing/2014/main" id="{97769ADD-CA65-4E1D-8612-FC2FAC8D663D}"/>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90216744-D8F5-4F0A-A0C7-A17E33951AB5}"/>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111132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364895-23D0-4776-A21D-50198C1B56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53A2110B-F07E-40EB-A12F-65B58F6F65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54B2C8BD-D9CE-42F0-8CA5-B7CB82B7F6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445ACFC-EC48-48CC-818F-72C5EAFD30A7}"/>
              </a:ext>
            </a:extLst>
          </p:cNvPr>
          <p:cNvSpPr>
            <a:spLocks noGrp="1"/>
          </p:cNvSpPr>
          <p:nvPr>
            <p:ph type="dt" sz="half" idx="10"/>
          </p:nvPr>
        </p:nvSpPr>
        <p:spPr/>
        <p:txBody>
          <a:bodyPr/>
          <a:lstStyle/>
          <a:p>
            <a:fld id="{9CD9930C-8CFC-4364-A7E6-3C91BDF22616}" type="datetimeFigureOut">
              <a:rPr lang="es-EC" smtClean="0"/>
              <a:t>25/6/2025</a:t>
            </a:fld>
            <a:endParaRPr lang="es-EC"/>
          </a:p>
        </p:txBody>
      </p:sp>
      <p:sp>
        <p:nvSpPr>
          <p:cNvPr id="6" name="Marcador de pie de página 5">
            <a:extLst>
              <a:ext uri="{FF2B5EF4-FFF2-40B4-BE49-F238E27FC236}">
                <a16:creationId xmlns:a16="http://schemas.microsoft.com/office/drawing/2014/main" id="{4FBF1443-F5F9-4233-8B8A-D7A0C7917E68}"/>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8EF80CB5-325E-4D3B-A940-38A7A0D38F12}"/>
              </a:ext>
            </a:extLst>
          </p:cNvPr>
          <p:cNvSpPr>
            <a:spLocks noGrp="1"/>
          </p:cNvSpPr>
          <p:nvPr>
            <p:ph type="sldNum" sz="quarter" idx="12"/>
          </p:nvPr>
        </p:nvSpPr>
        <p:spPr/>
        <p:txBody>
          <a:bodyPr/>
          <a:lstStyle/>
          <a:p>
            <a:fld id="{7E447224-0B79-47AC-9A85-EC657057966F}" type="slidenum">
              <a:rPr lang="es-EC" smtClean="0"/>
              <a:t>‹Nº›</a:t>
            </a:fld>
            <a:endParaRPr lang="es-EC"/>
          </a:p>
        </p:txBody>
      </p:sp>
    </p:spTree>
    <p:extLst>
      <p:ext uri="{BB962C8B-B14F-4D97-AF65-F5344CB8AC3E}">
        <p14:creationId xmlns:p14="http://schemas.microsoft.com/office/powerpoint/2010/main" val="3984877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8F0BDE3-A921-46AC-8166-C9D58372E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35FB62D2-7041-43A9-A25D-2A7D39697C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D09F89BF-07C5-4857-AA0D-C979C22FC8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9930C-8CFC-4364-A7E6-3C91BDF22616}" type="datetimeFigureOut">
              <a:rPr lang="es-EC" smtClean="0"/>
              <a:t>25/6/2025</a:t>
            </a:fld>
            <a:endParaRPr lang="es-EC"/>
          </a:p>
        </p:txBody>
      </p:sp>
      <p:sp>
        <p:nvSpPr>
          <p:cNvPr id="5" name="Marcador de pie de página 4">
            <a:extLst>
              <a:ext uri="{FF2B5EF4-FFF2-40B4-BE49-F238E27FC236}">
                <a16:creationId xmlns:a16="http://schemas.microsoft.com/office/drawing/2014/main" id="{312F6CD1-9939-48EB-901A-5ED6FB3F60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8466B1E3-B029-420C-8C59-B72C72DA18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47224-0B79-47AC-9A85-EC657057966F}" type="slidenum">
              <a:rPr lang="es-EC" smtClean="0"/>
              <a:t>‹Nº›</a:t>
            </a:fld>
            <a:endParaRPr lang="es-EC"/>
          </a:p>
        </p:txBody>
      </p:sp>
    </p:spTree>
    <p:extLst>
      <p:ext uri="{BB962C8B-B14F-4D97-AF65-F5344CB8AC3E}">
        <p14:creationId xmlns:p14="http://schemas.microsoft.com/office/powerpoint/2010/main" val="2947064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B8633-3C85-48AD-B0A1-21366EBC63B5}"/>
              </a:ext>
            </a:extLst>
          </p:cNvPr>
          <p:cNvSpPr>
            <a:spLocks noGrp="1"/>
          </p:cNvSpPr>
          <p:nvPr>
            <p:ph type="ctrTitle"/>
          </p:nvPr>
        </p:nvSpPr>
        <p:spPr>
          <a:xfrm>
            <a:off x="353152" y="4902969"/>
            <a:ext cx="7599721" cy="896599"/>
          </a:xfrm>
        </p:spPr>
        <p:txBody>
          <a:bodyPr>
            <a:normAutofit/>
          </a:bodyPr>
          <a:lstStyle/>
          <a:p>
            <a:pPr algn="just"/>
            <a:r>
              <a:rPr lang="es-ES" sz="4000" dirty="0">
                <a:latin typeface="Arial"/>
                <a:cs typeface="Arial"/>
              </a:rPr>
              <a:t>Título de la presentación</a:t>
            </a:r>
            <a:endParaRPr lang="es-EC" sz="4000" dirty="0">
              <a:latin typeface="Arial"/>
              <a:cs typeface="Arial"/>
            </a:endParaRPr>
          </a:p>
        </p:txBody>
      </p:sp>
      <p:sp>
        <p:nvSpPr>
          <p:cNvPr id="3" name="Subtítulo 2">
            <a:extLst>
              <a:ext uri="{FF2B5EF4-FFF2-40B4-BE49-F238E27FC236}">
                <a16:creationId xmlns:a16="http://schemas.microsoft.com/office/drawing/2014/main" id="{543CE98D-FF9E-47A4-80E9-0BEDC0613593}"/>
              </a:ext>
            </a:extLst>
          </p:cNvPr>
          <p:cNvSpPr>
            <a:spLocks noGrp="1"/>
          </p:cNvSpPr>
          <p:nvPr>
            <p:ph type="subTitle" idx="1"/>
          </p:nvPr>
        </p:nvSpPr>
        <p:spPr>
          <a:xfrm>
            <a:off x="8281485" y="5795147"/>
            <a:ext cx="3724469" cy="896598"/>
          </a:xfrm>
        </p:spPr>
        <p:txBody>
          <a:bodyPr>
            <a:normAutofit/>
          </a:bodyPr>
          <a:lstStyle/>
          <a:p>
            <a:pPr algn="r"/>
            <a:r>
              <a:rPr lang="es-ES" sz="1500" dirty="0">
                <a:latin typeface="Arial" panose="020B0604020202020204" pitchFamily="34" charset="0"/>
                <a:cs typeface="Arial" panose="020B0604020202020204" pitchFamily="34" charset="0"/>
              </a:rPr>
              <a:t>Nombre del exponente</a:t>
            </a:r>
          </a:p>
          <a:p>
            <a:pPr algn="r"/>
            <a:r>
              <a:rPr lang="es-EC" sz="1500" dirty="0">
                <a:latin typeface="Arial" panose="020B0604020202020204" pitchFamily="34" charset="0"/>
                <a:cs typeface="Arial" panose="020B0604020202020204" pitchFamily="34" charset="0"/>
              </a:rPr>
              <a:t>Referencia legal o FECHA</a:t>
            </a:r>
          </a:p>
        </p:txBody>
      </p:sp>
      <p:pic>
        <p:nvPicPr>
          <p:cNvPr id="4" name="Imagen 3">
            <a:extLst>
              <a:ext uri="{FF2B5EF4-FFF2-40B4-BE49-F238E27FC236}">
                <a16:creationId xmlns:a16="http://schemas.microsoft.com/office/drawing/2014/main" id="{EBAD3675-419D-D845-8C2E-6508B97A79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4467210"/>
            <a:ext cx="2159440" cy="884058"/>
          </a:xfrm>
          <a:prstGeom prst="rect">
            <a:avLst/>
          </a:prstGeom>
        </p:spPr>
      </p:pic>
    </p:spTree>
    <p:extLst>
      <p:ext uri="{BB962C8B-B14F-4D97-AF65-F5344CB8AC3E}">
        <p14:creationId xmlns:p14="http://schemas.microsoft.com/office/powerpoint/2010/main" val="212098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EE09106-BB08-4AC9-8236-8EFC42FE1F9B}"/>
              </a:ext>
            </a:extLst>
          </p:cNvPr>
          <p:cNvSpPr txBox="1">
            <a:spLocks/>
          </p:cNvSpPr>
          <p:nvPr/>
        </p:nvSpPr>
        <p:spPr>
          <a:xfrm>
            <a:off x="6097317" y="1514668"/>
            <a:ext cx="3592223" cy="1073021"/>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C" sz="3600" dirty="0">
                <a:latin typeface="Arial"/>
                <a:cs typeface="Arial"/>
              </a:rPr>
              <a:t>Gracias</a:t>
            </a:r>
            <a:r>
              <a:rPr lang="es-EC" sz="3600" dirty="0">
                <a:solidFill>
                  <a:schemeClr val="bg1"/>
                </a:solidFill>
                <a:latin typeface="Arial"/>
                <a:cs typeface="Arial"/>
              </a:rPr>
              <a:t>?</a:t>
            </a:r>
          </a:p>
        </p:txBody>
      </p:sp>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3980430" y="3560182"/>
            <a:ext cx="7389267" cy="995174"/>
          </a:xfrm>
          <a:prstGeom prst="rect">
            <a:avLst/>
          </a:prstGeom>
        </p:spPr>
        <p:txBody>
          <a:bodyPr lIns="91440" tIns="45720" rIns="91440" bIns="4572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s-EC" sz="1400" b="0" i="0" u="none" strike="noStrike" baseline="0" dirty="0">
                <a:latin typeface="Arial"/>
                <a:cs typeface="Arial"/>
              </a:rPr>
              <a:t>Contactos:</a:t>
            </a:r>
            <a:endParaRPr lang="es-ES" sz="1400"/>
          </a:p>
          <a:p>
            <a:pPr lvl="1"/>
            <a:r>
              <a:rPr lang="es-EC" sz="1400" dirty="0">
                <a:latin typeface="Arial"/>
                <a:cs typeface="Arial"/>
              </a:rPr>
              <a:t>Teléfono</a:t>
            </a:r>
          </a:p>
          <a:p>
            <a:pPr lvl="1"/>
            <a:r>
              <a:rPr lang="es-EC" sz="1400" b="0" i="0" u="none" strike="noStrike" baseline="0" dirty="0">
                <a:latin typeface="Arial"/>
                <a:cs typeface="Arial"/>
              </a:rPr>
              <a:t>Correo</a:t>
            </a:r>
          </a:p>
        </p:txBody>
      </p:sp>
      <p:sp>
        <p:nvSpPr>
          <p:cNvPr id="7" name="Título 1">
            <a:extLst>
              <a:ext uri="{FF2B5EF4-FFF2-40B4-BE49-F238E27FC236}">
                <a16:creationId xmlns:a16="http://schemas.microsoft.com/office/drawing/2014/main" id="{1BF25320-F1A9-4A43-8B54-977E3625AEEE}"/>
              </a:ext>
            </a:extLst>
          </p:cNvPr>
          <p:cNvSpPr txBox="1">
            <a:spLocks/>
          </p:cNvSpPr>
          <p:nvPr/>
        </p:nvSpPr>
        <p:spPr>
          <a:xfrm>
            <a:off x="9163088" y="6118538"/>
            <a:ext cx="2728015" cy="27339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C" sz="2000">
                <a:solidFill>
                  <a:schemeClr val="bg1"/>
                </a:solidFill>
                <a:latin typeface="Arial" panose="020B0604020202020204" pitchFamily="34" charset="0"/>
                <a:cs typeface="Arial" panose="020B0604020202020204" pitchFamily="34" charset="0"/>
              </a:rPr>
              <a:t>Nombre y Apellido</a:t>
            </a:r>
          </a:p>
        </p:txBody>
      </p:sp>
      <p:pic>
        <p:nvPicPr>
          <p:cNvPr id="2" name="Imagen 1">
            <a:extLst>
              <a:ext uri="{FF2B5EF4-FFF2-40B4-BE49-F238E27FC236}">
                <a16:creationId xmlns:a16="http://schemas.microsoft.com/office/drawing/2014/main" id="{189A3BD6-17C9-23B8-0A66-D016BE6E48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353705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268463" y="1973233"/>
            <a:ext cx="10180587" cy="3910032"/>
          </a:xfrm>
          <a:prstGeom prst="rect">
            <a:avLst/>
          </a:prstGeom>
        </p:spPr>
        <p:txBody>
          <a:bodyPr lIns="91440" tIns="45720" rIns="91440" bIns="4572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C" sz="2000" dirty="0">
                <a:latin typeface="Arial"/>
                <a:cs typeface="Arial"/>
              </a:rPr>
              <a:t>En</a:t>
            </a:r>
            <a:r>
              <a:rPr lang="en-US" sz="2000" dirty="0">
                <a:latin typeface="Arial"/>
                <a:cs typeface="Arial"/>
              </a:rPr>
              <a:t> la </a:t>
            </a:r>
            <a:r>
              <a:rPr lang="es-EC" sz="2000" dirty="0">
                <a:latin typeface="Arial"/>
                <a:cs typeface="Arial"/>
              </a:rPr>
              <a:t>parte</a:t>
            </a:r>
            <a:r>
              <a:rPr lang="en-US" sz="2000" dirty="0">
                <a:latin typeface="Arial"/>
                <a:cs typeface="Arial"/>
              </a:rPr>
              <a:t> superior </a:t>
            </a:r>
            <a:r>
              <a:rPr lang="es-EC" sz="2000" dirty="0">
                <a:latin typeface="Arial"/>
                <a:cs typeface="Arial"/>
              </a:rPr>
              <a:t>izquierda</a:t>
            </a:r>
            <a:r>
              <a:rPr lang="en-US" sz="2000" dirty="0">
                <a:latin typeface="Arial"/>
                <a:cs typeface="Arial"/>
              </a:rPr>
              <a:t> </a:t>
            </a:r>
            <a:r>
              <a:rPr lang="en-US" sz="2000" dirty="0" err="1">
                <a:latin typeface="Arial"/>
                <a:cs typeface="Arial"/>
              </a:rPr>
              <a:t>debe</a:t>
            </a:r>
            <a:r>
              <a:rPr lang="en-US" sz="2000" dirty="0">
                <a:latin typeface="Arial"/>
                <a:cs typeface="Arial"/>
              </a:rPr>
              <a:t> </a:t>
            </a:r>
            <a:r>
              <a:rPr lang="es-EC" sz="2000" dirty="0">
                <a:latin typeface="Arial"/>
                <a:cs typeface="Arial"/>
              </a:rPr>
              <a:t>colocarse</a:t>
            </a:r>
            <a:r>
              <a:rPr lang="en-US" sz="2000" dirty="0">
                <a:latin typeface="Arial"/>
                <a:cs typeface="Arial"/>
              </a:rPr>
              <a:t> </a:t>
            </a:r>
            <a:r>
              <a:rPr lang="es-EC" sz="2000" noProof="1">
                <a:latin typeface="Arial"/>
                <a:cs typeface="Arial"/>
              </a:rPr>
              <a:t>el tema general en letra ARIAL de tamaño 15. Debajo, el subtitulo en letra</a:t>
            </a:r>
            <a:r>
              <a:rPr lang="en-US" sz="2000" dirty="0">
                <a:latin typeface="Arial"/>
                <a:cs typeface="Arial"/>
              </a:rPr>
              <a:t> ARIAL de </a:t>
            </a:r>
            <a:r>
              <a:rPr lang="es-EC" sz="2000" dirty="0">
                <a:latin typeface="Arial"/>
                <a:cs typeface="Arial"/>
              </a:rPr>
              <a:t>tamaño</a:t>
            </a:r>
            <a:r>
              <a:rPr lang="en-US" sz="2000" dirty="0">
                <a:latin typeface="Arial"/>
                <a:cs typeface="Arial"/>
              </a:rPr>
              <a:t> 30.</a:t>
            </a:r>
          </a:p>
          <a:p>
            <a:pPr algn="just"/>
            <a:r>
              <a:rPr lang="es-EC" sz="2000" dirty="0">
                <a:latin typeface="Arial"/>
                <a:cs typeface="Arial"/>
              </a:rPr>
              <a:t>Todo el texto debe estar justificado, en letra ARIAL de tamaño 20. Se recomienda no utilizar letras menores al tamaño 15 por legibilidad en la lectura. Es preferible dividir el texto o en su defecto dividir en 2 diapositivas.</a:t>
            </a:r>
            <a:endParaRPr lang="es-EC" sz="1800" dirty="0">
              <a:latin typeface="Arial"/>
              <a:cs typeface="Arial"/>
            </a:endParaRPr>
          </a:p>
        </p:txBody>
      </p:sp>
      <p:sp>
        <p:nvSpPr>
          <p:cNvPr id="8" name="Título 1">
            <a:extLst>
              <a:ext uri="{FF2B5EF4-FFF2-40B4-BE49-F238E27FC236}">
                <a16:creationId xmlns:a16="http://schemas.microsoft.com/office/drawing/2014/main" id="{FAE4B9B6-CC03-4F75-9CAD-3023159299A0}"/>
              </a:ext>
            </a:extLst>
          </p:cNvPr>
          <p:cNvSpPr txBox="1">
            <a:spLocks/>
          </p:cNvSpPr>
          <p:nvPr/>
        </p:nvSpPr>
        <p:spPr>
          <a:xfrm>
            <a:off x="1162517" y="72073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9" name="Título 1">
            <a:extLst>
              <a:ext uri="{FF2B5EF4-FFF2-40B4-BE49-F238E27FC236}">
                <a16:creationId xmlns:a16="http://schemas.microsoft.com/office/drawing/2014/main" id="{ED346CDD-87E1-45DD-B284-401F0B4772D9}"/>
              </a:ext>
            </a:extLst>
          </p:cNvPr>
          <p:cNvSpPr txBox="1">
            <a:spLocks/>
          </p:cNvSpPr>
          <p:nvPr/>
        </p:nvSpPr>
        <p:spPr>
          <a:xfrm>
            <a:off x="1162517" y="3767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6" name="Rectángulo 5">
            <a:extLst>
              <a:ext uri="{FF2B5EF4-FFF2-40B4-BE49-F238E27FC236}">
                <a16:creationId xmlns:a16="http://schemas.microsoft.com/office/drawing/2014/main" id="{F99337E1-2973-41B5-9CC2-68A02F3A3883}"/>
              </a:ext>
            </a:extLst>
          </p:cNvPr>
          <p:cNvSpPr/>
          <p:nvPr/>
        </p:nvSpPr>
        <p:spPr>
          <a:xfrm>
            <a:off x="1262684" y="1694282"/>
            <a:ext cx="10539343" cy="418477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1" name="Conector recto de flecha 10">
            <a:extLst>
              <a:ext uri="{FF2B5EF4-FFF2-40B4-BE49-F238E27FC236}">
                <a16:creationId xmlns:a16="http://schemas.microsoft.com/office/drawing/2014/main" id="{F2811A42-1361-484F-847D-792D35B50657}"/>
              </a:ext>
            </a:extLst>
          </p:cNvPr>
          <p:cNvCxnSpPr/>
          <p:nvPr/>
        </p:nvCxnSpPr>
        <p:spPr>
          <a:xfrm>
            <a:off x="75315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12">
            <a:extLst>
              <a:ext uri="{FF2B5EF4-FFF2-40B4-BE49-F238E27FC236}">
                <a16:creationId xmlns:a16="http://schemas.microsoft.com/office/drawing/2014/main" id="{FA4B3BBF-8511-459E-9535-0920AA981477}"/>
              </a:ext>
            </a:extLst>
          </p:cNvPr>
          <p:cNvSpPr/>
          <p:nvPr/>
        </p:nvSpPr>
        <p:spPr>
          <a:xfrm>
            <a:off x="63933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8400772B-7924-913E-EDE5-4DEFF6FE15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3781688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268463" y="2144683"/>
            <a:ext cx="10282187" cy="3910032"/>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C" sz="2000">
                <a:latin typeface="Arial" panose="020B0604020202020204" pitchFamily="34" charset="0"/>
                <a:cs typeface="Arial" panose="020B0604020202020204" pitchFamily="34" charset="0"/>
              </a:rPr>
              <a:t>Se debe mantener un espacio para la webcam del docente, sea esta de cuerpo entero o solo el rostro en el lado derecho de la presentación.</a:t>
            </a:r>
          </a:p>
          <a:p>
            <a:pPr algn="just"/>
            <a:r>
              <a:rPr lang="es-EC" sz="2000">
                <a:latin typeface="Arial" panose="020B0604020202020204" pitchFamily="34" charset="0"/>
                <a:cs typeface="Arial" panose="020B0604020202020204" pitchFamily="34" charset="0"/>
              </a:rPr>
              <a:t>Debajo de la webcam se debe poner el nombre del docente.</a:t>
            </a:r>
          </a:p>
          <a:p>
            <a:pPr algn="just"/>
            <a:r>
              <a:rPr lang="es-ES" sz="2000">
                <a:latin typeface="Arial" panose="020B0604020202020204" pitchFamily="34" charset="0"/>
                <a:cs typeface="Arial" panose="020B0604020202020204" pitchFamily="34" charset="0"/>
              </a:rPr>
              <a:t>Si se desea destacar una palabra o frase. Se debe utilizar, esa parte en color naranja, énfasis 2, al 25%y sin negrita</a:t>
            </a:r>
            <a:endParaRPr lang="es-EC" sz="2000">
              <a:latin typeface="Arial" panose="020B0604020202020204" pitchFamily="34" charset="0"/>
              <a:cs typeface="Arial" panose="020B0604020202020204" pitchFamily="34" charset="0"/>
            </a:endParaRPr>
          </a:p>
        </p:txBody>
      </p:sp>
      <p:sp>
        <p:nvSpPr>
          <p:cNvPr id="9" name="Título 1">
            <a:extLst>
              <a:ext uri="{FF2B5EF4-FFF2-40B4-BE49-F238E27FC236}">
                <a16:creationId xmlns:a16="http://schemas.microsoft.com/office/drawing/2014/main" id="{68A3D5E8-0381-43AC-AC3A-31BC27936900}"/>
              </a:ext>
            </a:extLst>
          </p:cNvPr>
          <p:cNvSpPr txBox="1">
            <a:spLocks/>
          </p:cNvSpPr>
          <p:nvPr/>
        </p:nvSpPr>
        <p:spPr>
          <a:xfrm>
            <a:off x="1175217" y="828685"/>
            <a:ext cx="807277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0" name="Título 1">
            <a:extLst>
              <a:ext uri="{FF2B5EF4-FFF2-40B4-BE49-F238E27FC236}">
                <a16:creationId xmlns:a16="http://schemas.microsoft.com/office/drawing/2014/main" id="{F4BBBB24-8E27-47E6-91F9-4B43915B542D}"/>
              </a:ext>
            </a:extLst>
          </p:cNvPr>
          <p:cNvSpPr txBox="1">
            <a:spLocks/>
          </p:cNvSpPr>
          <p:nvPr/>
        </p:nvSpPr>
        <p:spPr>
          <a:xfrm>
            <a:off x="1257767" y="440278"/>
            <a:ext cx="270896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6" name="Rectángulo 5">
            <a:extLst>
              <a:ext uri="{FF2B5EF4-FFF2-40B4-BE49-F238E27FC236}">
                <a16:creationId xmlns:a16="http://schemas.microsoft.com/office/drawing/2014/main" id="{F99337E1-2973-41B5-9CC2-68A02F3A3883}"/>
              </a:ext>
            </a:extLst>
          </p:cNvPr>
          <p:cNvSpPr/>
          <p:nvPr/>
        </p:nvSpPr>
        <p:spPr>
          <a:xfrm>
            <a:off x="1256334" y="1694282"/>
            <a:ext cx="10552043" cy="418477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1" name="Conector recto de flecha 10">
            <a:extLst>
              <a:ext uri="{FF2B5EF4-FFF2-40B4-BE49-F238E27FC236}">
                <a16:creationId xmlns:a16="http://schemas.microsoft.com/office/drawing/2014/main" id="{F2811A42-1361-484F-847D-792D35B50657}"/>
              </a:ext>
            </a:extLst>
          </p:cNvPr>
          <p:cNvCxnSpPr/>
          <p:nvPr/>
        </p:nvCxnSpPr>
        <p:spPr>
          <a:xfrm>
            <a:off x="7823610" y="1308059"/>
            <a:ext cx="635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12">
            <a:extLst>
              <a:ext uri="{FF2B5EF4-FFF2-40B4-BE49-F238E27FC236}">
                <a16:creationId xmlns:a16="http://schemas.microsoft.com/office/drawing/2014/main" id="{FA4B3BBF-8511-459E-9535-0920AA981477}"/>
              </a:ext>
            </a:extLst>
          </p:cNvPr>
          <p:cNvSpPr/>
          <p:nvPr/>
        </p:nvSpPr>
        <p:spPr>
          <a:xfrm>
            <a:off x="6685462" y="978940"/>
            <a:ext cx="228265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DB74FD4E-5B78-55F3-3859-4CB69CAE2B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198723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236713" y="2144683"/>
            <a:ext cx="9729737" cy="3910032"/>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EC" sz="1800" b="0" i="0" u="none" strike="noStrike" baseline="0">
              <a:solidFill>
                <a:srgbClr val="000000"/>
              </a:solidFill>
              <a:latin typeface="Times New Roman" panose="02020603050405020304" pitchFamily="18" charset="0"/>
            </a:endParaRPr>
          </a:p>
          <a:p>
            <a:r>
              <a:rPr lang="es-EC" sz="1800" b="0" i="0" u="none" strike="noStrike" baseline="0">
                <a:solidFill>
                  <a:srgbClr val="000000"/>
                </a:solidFill>
                <a:latin typeface="Arial" panose="020B0604020202020204" pitchFamily="34" charset="0"/>
                <a:cs typeface="Arial" panose="020B0604020202020204" pitchFamily="34" charset="0"/>
              </a:rPr>
              <a:t>Se puede utilizar ítems y </a:t>
            </a:r>
            <a:r>
              <a:rPr lang="es-EC" sz="1800" b="0" i="0" u="none" strike="noStrike" baseline="0" err="1">
                <a:solidFill>
                  <a:srgbClr val="000000"/>
                </a:solidFill>
                <a:latin typeface="Arial" panose="020B0604020202020204" pitchFamily="34" charset="0"/>
                <a:cs typeface="Arial" panose="020B0604020202020204" pitchFamily="34" charset="0"/>
              </a:rPr>
              <a:t>subitems</a:t>
            </a:r>
            <a:endParaRPr lang="es-EC" sz="1800">
              <a:solidFill>
                <a:srgbClr val="000000"/>
              </a:solidFill>
              <a:latin typeface="Arial" panose="020B0604020202020204" pitchFamily="34" charset="0"/>
              <a:cs typeface="Arial" panose="020B0604020202020204" pitchFamily="34" charset="0"/>
            </a:endParaRPr>
          </a:p>
          <a:p>
            <a:pPr lvl="1"/>
            <a:r>
              <a:rPr lang="es-EC" sz="1800" b="0" i="0" u="none" strike="noStrike" baseline="0">
                <a:solidFill>
                  <a:srgbClr val="000000"/>
                </a:solidFill>
                <a:latin typeface="Arial" panose="020B0604020202020204" pitchFamily="34" charset="0"/>
                <a:cs typeface="Arial" panose="020B0604020202020204" pitchFamily="34" charset="0"/>
              </a:rPr>
              <a:t>Elementos secundarios con tipo de letra ARIAL, con tamaño 24 y sin negrita</a:t>
            </a:r>
          </a:p>
          <a:p>
            <a:r>
              <a:rPr lang="es-EC" sz="1800" b="0" i="0" u="none" strike="noStrike" baseline="0">
                <a:solidFill>
                  <a:srgbClr val="000000"/>
                </a:solidFill>
                <a:latin typeface="Arial" panose="020B0604020202020204" pitchFamily="34" charset="0"/>
                <a:cs typeface="Arial" panose="020B0604020202020204" pitchFamily="34" charset="0"/>
              </a:rPr>
              <a:t>Elementos secundarios</a:t>
            </a:r>
          </a:p>
          <a:p>
            <a:r>
              <a:rPr lang="es-EC" sz="1800" b="0" i="0" u="none" strike="noStrike" baseline="0">
                <a:solidFill>
                  <a:srgbClr val="000000"/>
                </a:solidFill>
                <a:latin typeface="Arial" panose="020B0604020202020204" pitchFamily="34" charset="0"/>
                <a:cs typeface="Arial" panose="020B0604020202020204" pitchFamily="34" charset="0"/>
              </a:rPr>
              <a:t>Se puede incluir otros ítems mientras sea legible</a:t>
            </a:r>
          </a:p>
          <a:p>
            <a:pPr lvl="1"/>
            <a:r>
              <a:rPr lang="es-EC" sz="1800" b="0" i="0" u="none" strike="noStrike" baseline="0">
                <a:solidFill>
                  <a:srgbClr val="000000"/>
                </a:solidFill>
                <a:latin typeface="Arial" panose="020B0604020202020204" pitchFamily="34" charset="0"/>
                <a:cs typeface="Arial" panose="020B0604020202020204" pitchFamily="34" charset="0"/>
              </a:rPr>
              <a:t>Elementos secundarios</a:t>
            </a:r>
          </a:p>
          <a:p>
            <a:pPr lvl="1"/>
            <a:r>
              <a:rPr lang="es-EC" sz="1800" b="0" i="0" u="none" strike="noStrike" baseline="0">
                <a:solidFill>
                  <a:srgbClr val="000000"/>
                </a:solidFill>
                <a:latin typeface="Arial" panose="020B0604020202020204" pitchFamily="34" charset="0"/>
                <a:cs typeface="Arial" panose="020B0604020202020204" pitchFamily="34" charset="0"/>
              </a:rPr>
              <a:t>Elementos secundario</a:t>
            </a:r>
            <a:r>
              <a:rPr lang="es-EC" sz="1800">
                <a:solidFill>
                  <a:srgbClr val="000000"/>
                </a:solidFill>
                <a:latin typeface="Arial" panose="020B0604020202020204" pitchFamily="34" charset="0"/>
                <a:cs typeface="Arial" panose="020B0604020202020204" pitchFamily="34" charset="0"/>
              </a:rPr>
              <a:t>s</a:t>
            </a:r>
            <a:endParaRPr lang="es-EC" sz="1800" b="0" i="0" u="none" strike="noStrike" baseline="0">
              <a:solidFill>
                <a:srgbClr val="000000"/>
              </a:solidFill>
              <a:latin typeface="Arial" panose="020B0604020202020204" pitchFamily="34" charset="0"/>
              <a:cs typeface="Arial" panose="020B0604020202020204" pitchFamily="34" charset="0"/>
            </a:endParaRPr>
          </a:p>
          <a:p>
            <a:endParaRPr lang="es-EC" sz="1800" b="0" i="0" u="none" strike="noStrike" baseline="0">
              <a:solidFill>
                <a:srgbClr val="000000"/>
              </a:solidFill>
              <a:latin typeface="Times New Roman" panose="02020603050405020304" pitchFamily="18" charset="0"/>
            </a:endParaRPr>
          </a:p>
        </p:txBody>
      </p:sp>
      <p:sp>
        <p:nvSpPr>
          <p:cNvPr id="9" name="Título 1">
            <a:extLst>
              <a:ext uri="{FF2B5EF4-FFF2-40B4-BE49-F238E27FC236}">
                <a16:creationId xmlns:a16="http://schemas.microsoft.com/office/drawing/2014/main" id="{D56AC904-224A-4D2E-A726-3D78F67F026B}"/>
              </a:ext>
            </a:extLst>
          </p:cNvPr>
          <p:cNvSpPr txBox="1">
            <a:spLocks/>
          </p:cNvSpPr>
          <p:nvPr/>
        </p:nvSpPr>
        <p:spPr>
          <a:xfrm>
            <a:off x="1200617" y="7905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0" name="Título 1">
            <a:extLst>
              <a:ext uri="{FF2B5EF4-FFF2-40B4-BE49-F238E27FC236}">
                <a16:creationId xmlns:a16="http://schemas.microsoft.com/office/drawing/2014/main" id="{3B006880-8822-4D3D-AC97-910A97B56666}"/>
              </a:ext>
            </a:extLst>
          </p:cNvPr>
          <p:cNvSpPr txBox="1">
            <a:spLocks/>
          </p:cNvSpPr>
          <p:nvPr/>
        </p:nvSpPr>
        <p:spPr>
          <a:xfrm>
            <a:off x="1200617" y="4529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6" name="Rectángulo 5">
            <a:extLst>
              <a:ext uri="{FF2B5EF4-FFF2-40B4-BE49-F238E27FC236}">
                <a16:creationId xmlns:a16="http://schemas.microsoft.com/office/drawing/2014/main" id="{F99337E1-2973-41B5-9CC2-68A02F3A3883}"/>
              </a:ext>
            </a:extLst>
          </p:cNvPr>
          <p:cNvSpPr/>
          <p:nvPr/>
        </p:nvSpPr>
        <p:spPr>
          <a:xfrm>
            <a:off x="1230934" y="1700632"/>
            <a:ext cx="1054569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1" name="Conector recto de flecha 10">
            <a:extLst>
              <a:ext uri="{FF2B5EF4-FFF2-40B4-BE49-F238E27FC236}">
                <a16:creationId xmlns:a16="http://schemas.microsoft.com/office/drawing/2014/main" id="{F2811A42-1361-484F-847D-792D35B50657}"/>
              </a:ext>
            </a:extLst>
          </p:cNvPr>
          <p:cNvCxnSpPr/>
          <p:nvPr/>
        </p:nvCxnSpPr>
        <p:spPr>
          <a:xfrm>
            <a:off x="82427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12">
            <a:extLst>
              <a:ext uri="{FF2B5EF4-FFF2-40B4-BE49-F238E27FC236}">
                <a16:creationId xmlns:a16="http://schemas.microsoft.com/office/drawing/2014/main" id="{FA4B3BBF-8511-459E-9535-0920AA981477}"/>
              </a:ext>
            </a:extLst>
          </p:cNvPr>
          <p:cNvSpPr/>
          <p:nvPr/>
        </p:nvSpPr>
        <p:spPr>
          <a:xfrm>
            <a:off x="71045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E2553F01-8C26-60ED-CB60-8E75D54FDA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163063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2EE09106-BB08-4AC9-8236-8EFC42FE1F9B}"/>
              </a:ext>
            </a:extLst>
          </p:cNvPr>
          <p:cNvSpPr txBox="1">
            <a:spLocks/>
          </p:cNvSpPr>
          <p:nvPr/>
        </p:nvSpPr>
        <p:spPr>
          <a:xfrm>
            <a:off x="1124417" y="8032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198613" y="2144683"/>
            <a:ext cx="9767837" cy="3910032"/>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C" sz="1800" b="0" i="0" u="none" strike="noStrike" baseline="0">
                <a:solidFill>
                  <a:srgbClr val="000000"/>
                </a:solidFill>
                <a:latin typeface="Arial" panose="020B0604020202020204" pitchFamily="34" charset="0"/>
                <a:cs typeface="Arial" panose="020B0604020202020204" pitchFamily="34" charset="0"/>
              </a:rPr>
              <a:t>Se debe utilizar material grafico para hacer amena la presentación</a:t>
            </a:r>
          </a:p>
          <a:p>
            <a:r>
              <a:rPr lang="es-EC" sz="1800" b="0" i="0" u="none" strike="noStrike" baseline="0">
                <a:solidFill>
                  <a:srgbClr val="000000"/>
                </a:solidFill>
                <a:latin typeface="Arial" panose="020B0604020202020204" pitchFamily="34" charset="0"/>
                <a:cs typeface="Arial" panose="020B0604020202020204" pitchFamily="34" charset="0"/>
              </a:rPr>
              <a:t>Se debe mencionar la fuente si es de terceros</a:t>
            </a:r>
          </a:p>
          <a:p>
            <a:r>
              <a:rPr lang="es-EC" sz="1800" b="0" i="0" u="none" strike="noStrike" baseline="0">
                <a:solidFill>
                  <a:srgbClr val="000000"/>
                </a:solidFill>
                <a:latin typeface="Arial" panose="020B0604020202020204" pitchFamily="34" charset="0"/>
                <a:cs typeface="Arial" panose="020B0604020202020204" pitchFamily="34" charset="0"/>
              </a:rPr>
              <a:t>Si existe audios o video que deba incrustarse , se debe adjuntar a este como archivo suelto o los enlaces donde se encuentran</a:t>
            </a:r>
          </a:p>
          <a:p>
            <a:endParaRPr lang="es-EC" sz="1800" b="0" i="0" u="none" strike="noStrike" baseline="0">
              <a:solidFill>
                <a:srgbClr val="000000"/>
              </a:solidFill>
              <a:latin typeface="Times New Roman" panose="02020603050405020304" pitchFamily="18" charset="0"/>
            </a:endParaRPr>
          </a:p>
        </p:txBody>
      </p:sp>
      <p:sp>
        <p:nvSpPr>
          <p:cNvPr id="6" name="Título 1">
            <a:extLst>
              <a:ext uri="{FF2B5EF4-FFF2-40B4-BE49-F238E27FC236}">
                <a16:creationId xmlns:a16="http://schemas.microsoft.com/office/drawing/2014/main" id="{48A67941-712F-4A84-92F5-1254FD2A7879}"/>
              </a:ext>
            </a:extLst>
          </p:cNvPr>
          <p:cNvSpPr txBox="1">
            <a:spLocks/>
          </p:cNvSpPr>
          <p:nvPr/>
        </p:nvSpPr>
        <p:spPr>
          <a:xfrm>
            <a:off x="1124417" y="4656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7" name="Rectángulo 6">
            <a:extLst>
              <a:ext uri="{FF2B5EF4-FFF2-40B4-BE49-F238E27FC236}">
                <a16:creationId xmlns:a16="http://schemas.microsoft.com/office/drawing/2014/main" id="{F99337E1-2973-41B5-9CC2-68A02F3A3883}"/>
              </a:ext>
            </a:extLst>
          </p:cNvPr>
          <p:cNvSpPr/>
          <p:nvPr/>
        </p:nvSpPr>
        <p:spPr>
          <a:xfrm>
            <a:off x="1211884" y="1700632"/>
            <a:ext cx="1056474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0" name="Conector recto de flecha 9">
            <a:extLst>
              <a:ext uri="{FF2B5EF4-FFF2-40B4-BE49-F238E27FC236}">
                <a16:creationId xmlns:a16="http://schemas.microsoft.com/office/drawing/2014/main" id="{F2811A42-1361-484F-847D-792D35B50657}"/>
              </a:ext>
            </a:extLst>
          </p:cNvPr>
          <p:cNvCxnSpPr/>
          <p:nvPr/>
        </p:nvCxnSpPr>
        <p:spPr>
          <a:xfrm>
            <a:off x="82046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ángulo 11">
            <a:extLst>
              <a:ext uri="{FF2B5EF4-FFF2-40B4-BE49-F238E27FC236}">
                <a16:creationId xmlns:a16="http://schemas.microsoft.com/office/drawing/2014/main" id="{FA4B3BBF-8511-459E-9535-0920AA981477}"/>
              </a:ext>
            </a:extLst>
          </p:cNvPr>
          <p:cNvSpPr/>
          <p:nvPr/>
        </p:nvSpPr>
        <p:spPr>
          <a:xfrm>
            <a:off x="70664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E29FB26A-480B-132C-ABE5-6FFD777874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258518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764670" y="2125510"/>
            <a:ext cx="3580944" cy="3910032"/>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C" sz="1800" b="0" i="0" u="none" strike="noStrike" baseline="0">
                <a:solidFill>
                  <a:srgbClr val="000000"/>
                </a:solidFill>
                <a:latin typeface="Arial" panose="020B0604020202020204" pitchFamily="34" charset="0"/>
                <a:cs typeface="Arial" panose="020B0604020202020204" pitchFamily="34" charset="0"/>
              </a:rPr>
              <a:t>El título de la imagen debe ponerse en la parte inferior con letra ARIAL y en tamaño 15</a:t>
            </a:r>
          </a:p>
          <a:p>
            <a:r>
              <a:rPr lang="es-EC" sz="1800" b="0" i="0" u="none" strike="noStrike" baseline="0">
                <a:solidFill>
                  <a:srgbClr val="000000"/>
                </a:solidFill>
                <a:latin typeface="Arial" panose="020B0604020202020204" pitchFamily="34" charset="0"/>
                <a:cs typeface="Arial" panose="020B0604020202020204" pitchFamily="34" charset="0"/>
              </a:rPr>
              <a:t>Se recomienda poner el enlace o la fuente de las imágenes en la parte final de la presentación. </a:t>
            </a:r>
          </a:p>
          <a:p>
            <a:endParaRPr lang="es-EC" sz="1800" b="0" i="0" u="none" strike="noStrike" baseline="0">
              <a:solidFill>
                <a:srgbClr val="000000"/>
              </a:solidFill>
              <a:latin typeface="Times New Roman" panose="02020603050405020304" pitchFamily="18" charset="0"/>
            </a:endParaRPr>
          </a:p>
        </p:txBody>
      </p:sp>
      <p:pic>
        <p:nvPicPr>
          <p:cNvPr id="3" name="Imagen 2">
            <a:extLst>
              <a:ext uri="{FF2B5EF4-FFF2-40B4-BE49-F238E27FC236}">
                <a16:creationId xmlns:a16="http://schemas.microsoft.com/office/drawing/2014/main" id="{E157D502-086E-4B22-988E-9904E1B11360}"/>
              </a:ext>
            </a:extLst>
          </p:cNvPr>
          <p:cNvPicPr>
            <a:picLocks noChangeAspect="1"/>
          </p:cNvPicPr>
          <p:nvPr/>
        </p:nvPicPr>
        <p:blipFill>
          <a:blip r:embed="rId3"/>
          <a:stretch>
            <a:fillRect/>
          </a:stretch>
        </p:blipFill>
        <p:spPr>
          <a:xfrm>
            <a:off x="6533335" y="1714335"/>
            <a:ext cx="3194087" cy="3809388"/>
          </a:xfrm>
          <a:prstGeom prst="rect">
            <a:avLst/>
          </a:prstGeom>
        </p:spPr>
      </p:pic>
      <p:sp>
        <p:nvSpPr>
          <p:cNvPr id="8" name="Título 1">
            <a:extLst>
              <a:ext uri="{FF2B5EF4-FFF2-40B4-BE49-F238E27FC236}">
                <a16:creationId xmlns:a16="http://schemas.microsoft.com/office/drawing/2014/main" id="{C22E30DA-C6D1-4042-8619-44EC058BE0B3}"/>
              </a:ext>
            </a:extLst>
          </p:cNvPr>
          <p:cNvSpPr txBox="1">
            <a:spLocks/>
          </p:cNvSpPr>
          <p:nvPr/>
        </p:nvSpPr>
        <p:spPr>
          <a:xfrm>
            <a:off x="6928543" y="6029192"/>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C" sz="3200">
                <a:latin typeface="Arial" panose="020B0604020202020204" pitchFamily="34" charset="0"/>
                <a:cs typeface="Arial" panose="020B0604020202020204" pitchFamily="34" charset="0"/>
              </a:rPr>
              <a:t>Figura 1: Título de la imagen</a:t>
            </a:r>
          </a:p>
        </p:txBody>
      </p:sp>
      <p:sp>
        <p:nvSpPr>
          <p:cNvPr id="10" name="Título 1">
            <a:extLst>
              <a:ext uri="{FF2B5EF4-FFF2-40B4-BE49-F238E27FC236}">
                <a16:creationId xmlns:a16="http://schemas.microsoft.com/office/drawing/2014/main" id="{D4C5542A-18A7-4FD4-B6A9-D730C8B405FC}"/>
              </a:ext>
            </a:extLst>
          </p:cNvPr>
          <p:cNvSpPr txBox="1">
            <a:spLocks/>
          </p:cNvSpPr>
          <p:nvPr/>
        </p:nvSpPr>
        <p:spPr>
          <a:xfrm>
            <a:off x="1276817" y="8032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1" name="Título 1">
            <a:extLst>
              <a:ext uri="{FF2B5EF4-FFF2-40B4-BE49-F238E27FC236}">
                <a16:creationId xmlns:a16="http://schemas.microsoft.com/office/drawing/2014/main" id="{91F4519F-E502-49DB-9A9A-C93C90434652}"/>
              </a:ext>
            </a:extLst>
          </p:cNvPr>
          <p:cNvSpPr txBox="1">
            <a:spLocks/>
          </p:cNvSpPr>
          <p:nvPr/>
        </p:nvSpPr>
        <p:spPr>
          <a:xfrm>
            <a:off x="1276817" y="4656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12" name="Rectángulo 11">
            <a:extLst>
              <a:ext uri="{FF2B5EF4-FFF2-40B4-BE49-F238E27FC236}">
                <a16:creationId xmlns:a16="http://schemas.microsoft.com/office/drawing/2014/main" id="{F99337E1-2973-41B5-9CC2-68A02F3A3883}"/>
              </a:ext>
            </a:extLst>
          </p:cNvPr>
          <p:cNvSpPr/>
          <p:nvPr/>
        </p:nvSpPr>
        <p:spPr>
          <a:xfrm>
            <a:off x="1294434" y="1700632"/>
            <a:ext cx="1048219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4" name="Conector recto de flecha 13">
            <a:extLst>
              <a:ext uri="{FF2B5EF4-FFF2-40B4-BE49-F238E27FC236}">
                <a16:creationId xmlns:a16="http://schemas.microsoft.com/office/drawing/2014/main" id="{F2811A42-1361-484F-847D-792D35B50657}"/>
              </a:ext>
            </a:extLst>
          </p:cNvPr>
          <p:cNvCxnSpPr/>
          <p:nvPr/>
        </p:nvCxnSpPr>
        <p:spPr>
          <a:xfrm>
            <a:off x="80649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ángulo 15">
            <a:extLst>
              <a:ext uri="{FF2B5EF4-FFF2-40B4-BE49-F238E27FC236}">
                <a16:creationId xmlns:a16="http://schemas.microsoft.com/office/drawing/2014/main" id="{FA4B3BBF-8511-459E-9535-0920AA981477}"/>
              </a:ext>
            </a:extLst>
          </p:cNvPr>
          <p:cNvSpPr/>
          <p:nvPr/>
        </p:nvSpPr>
        <p:spPr>
          <a:xfrm>
            <a:off x="69267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C32A0C78-1C9D-06C7-6DB8-27A5E1357E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404182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516112" y="5059540"/>
            <a:ext cx="7871867" cy="99517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C" sz="1800" b="0" i="0" u="none" strike="noStrike" baseline="0">
                <a:solidFill>
                  <a:srgbClr val="000000"/>
                </a:solidFill>
                <a:latin typeface="Arial" panose="020B0604020202020204" pitchFamily="34" charset="0"/>
                <a:cs typeface="Arial" panose="020B0604020202020204" pitchFamily="34" charset="0"/>
              </a:rPr>
              <a:t>Los gráficos estadísticos deberán usar colores planos sin degradados. Se recomienda utilizar los formatos de tablas 2D.</a:t>
            </a:r>
            <a:endParaRPr lang="es-EC" sz="1800" b="0" i="0" u="none" strike="noStrike" baseline="0">
              <a:solidFill>
                <a:srgbClr val="000000"/>
              </a:solidFill>
              <a:latin typeface="Times New Roman" panose="02020603050405020304" pitchFamily="18" charset="0"/>
            </a:endParaRPr>
          </a:p>
        </p:txBody>
      </p:sp>
      <p:graphicFrame>
        <p:nvGraphicFramePr>
          <p:cNvPr id="10" name="Gráfico 9">
            <a:extLst>
              <a:ext uri="{FF2B5EF4-FFF2-40B4-BE49-F238E27FC236}">
                <a16:creationId xmlns:a16="http://schemas.microsoft.com/office/drawing/2014/main" id="{0D0E4987-864E-43B5-98F8-215EF63DEFF1}"/>
              </a:ext>
            </a:extLst>
          </p:cNvPr>
          <p:cNvGraphicFramePr/>
          <p:nvPr>
            <p:extLst>
              <p:ext uri="{D42A27DB-BD31-4B8C-83A1-F6EECF244321}">
                <p14:modId xmlns:p14="http://schemas.microsoft.com/office/powerpoint/2010/main" val="3033409210"/>
              </p:ext>
            </p:extLst>
          </p:nvPr>
        </p:nvGraphicFramePr>
        <p:xfrm>
          <a:off x="2785844" y="1863586"/>
          <a:ext cx="4985981" cy="3195953"/>
        </p:xfrm>
        <a:graphic>
          <a:graphicData uri="http://schemas.openxmlformats.org/drawingml/2006/chart">
            <c:chart xmlns:c="http://schemas.openxmlformats.org/drawingml/2006/chart" xmlns:r="http://schemas.openxmlformats.org/officeDocument/2006/relationships" r:id="rId3"/>
          </a:graphicData>
        </a:graphic>
      </p:graphicFrame>
      <p:sp>
        <p:nvSpPr>
          <p:cNvPr id="9" name="Título 1">
            <a:extLst>
              <a:ext uri="{FF2B5EF4-FFF2-40B4-BE49-F238E27FC236}">
                <a16:creationId xmlns:a16="http://schemas.microsoft.com/office/drawing/2014/main" id="{DEE67A09-48F0-41CF-B470-FFD4011C25E8}"/>
              </a:ext>
            </a:extLst>
          </p:cNvPr>
          <p:cNvSpPr txBox="1">
            <a:spLocks/>
          </p:cNvSpPr>
          <p:nvPr/>
        </p:nvSpPr>
        <p:spPr>
          <a:xfrm>
            <a:off x="1213317" y="8032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1" name="Título 1">
            <a:extLst>
              <a:ext uri="{FF2B5EF4-FFF2-40B4-BE49-F238E27FC236}">
                <a16:creationId xmlns:a16="http://schemas.microsoft.com/office/drawing/2014/main" id="{007293E2-6BE3-4B3F-85CB-8823DD05F348}"/>
              </a:ext>
            </a:extLst>
          </p:cNvPr>
          <p:cNvSpPr txBox="1">
            <a:spLocks/>
          </p:cNvSpPr>
          <p:nvPr/>
        </p:nvSpPr>
        <p:spPr>
          <a:xfrm>
            <a:off x="1213317" y="4656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7" name="Rectángulo 6">
            <a:extLst>
              <a:ext uri="{FF2B5EF4-FFF2-40B4-BE49-F238E27FC236}">
                <a16:creationId xmlns:a16="http://schemas.microsoft.com/office/drawing/2014/main" id="{F99337E1-2973-41B5-9CC2-68A02F3A3883}"/>
              </a:ext>
            </a:extLst>
          </p:cNvPr>
          <p:cNvSpPr/>
          <p:nvPr/>
        </p:nvSpPr>
        <p:spPr>
          <a:xfrm>
            <a:off x="1326184" y="1700632"/>
            <a:ext cx="1045044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3" name="Conector recto de flecha 12">
            <a:extLst>
              <a:ext uri="{FF2B5EF4-FFF2-40B4-BE49-F238E27FC236}">
                <a16:creationId xmlns:a16="http://schemas.microsoft.com/office/drawing/2014/main" id="{F2811A42-1361-484F-847D-792D35B50657}"/>
              </a:ext>
            </a:extLst>
          </p:cNvPr>
          <p:cNvCxnSpPr/>
          <p:nvPr/>
        </p:nvCxnSpPr>
        <p:spPr>
          <a:xfrm>
            <a:off x="80014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ángulo 14">
            <a:extLst>
              <a:ext uri="{FF2B5EF4-FFF2-40B4-BE49-F238E27FC236}">
                <a16:creationId xmlns:a16="http://schemas.microsoft.com/office/drawing/2014/main" id="{FA4B3BBF-8511-459E-9535-0920AA981477}"/>
              </a:ext>
            </a:extLst>
          </p:cNvPr>
          <p:cNvSpPr/>
          <p:nvPr/>
        </p:nvSpPr>
        <p:spPr>
          <a:xfrm>
            <a:off x="68632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E1DF3B29-C754-5989-30B9-A4152C77B7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123223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465312" y="5059540"/>
            <a:ext cx="7871867" cy="99517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C" sz="1800" b="0" i="0" u="none" strike="noStrike" baseline="0">
                <a:solidFill>
                  <a:srgbClr val="000000"/>
                </a:solidFill>
                <a:latin typeface="Arial" panose="020B0604020202020204" pitchFamily="34" charset="0"/>
                <a:cs typeface="Arial" panose="020B0604020202020204" pitchFamily="34" charset="0"/>
              </a:rPr>
              <a:t>Los gráficos estadísticos deberán usar colores planos sin degradados. Se recomienda utilizar los formatos de tablas 2D.</a:t>
            </a:r>
            <a:endParaRPr lang="es-EC" sz="1800" b="0" i="0" u="none" strike="noStrike" baseline="0">
              <a:solidFill>
                <a:srgbClr val="000000"/>
              </a:solidFill>
              <a:latin typeface="Times New Roman" panose="02020603050405020304" pitchFamily="18" charset="0"/>
            </a:endParaRPr>
          </a:p>
        </p:txBody>
      </p:sp>
      <p:graphicFrame>
        <p:nvGraphicFramePr>
          <p:cNvPr id="10" name="Gráfico 9">
            <a:extLst>
              <a:ext uri="{FF2B5EF4-FFF2-40B4-BE49-F238E27FC236}">
                <a16:creationId xmlns:a16="http://schemas.microsoft.com/office/drawing/2014/main" id="{0D0E4987-864E-43B5-98F8-215EF63DEFF1}"/>
              </a:ext>
            </a:extLst>
          </p:cNvPr>
          <p:cNvGraphicFramePr/>
          <p:nvPr>
            <p:extLst>
              <p:ext uri="{D42A27DB-BD31-4B8C-83A1-F6EECF244321}">
                <p14:modId xmlns:p14="http://schemas.microsoft.com/office/powerpoint/2010/main" val="2644960537"/>
              </p:ext>
            </p:extLst>
          </p:nvPr>
        </p:nvGraphicFramePr>
        <p:xfrm>
          <a:off x="2735044" y="1863586"/>
          <a:ext cx="4985981" cy="3195953"/>
        </p:xfrm>
        <a:graphic>
          <a:graphicData uri="http://schemas.openxmlformats.org/drawingml/2006/chart">
            <c:chart xmlns:c="http://schemas.openxmlformats.org/drawingml/2006/chart" xmlns:r="http://schemas.openxmlformats.org/officeDocument/2006/relationships" r:id="rId3"/>
          </a:graphicData>
        </a:graphic>
      </p:graphicFrame>
      <p:sp>
        <p:nvSpPr>
          <p:cNvPr id="9" name="Título 1">
            <a:extLst>
              <a:ext uri="{FF2B5EF4-FFF2-40B4-BE49-F238E27FC236}">
                <a16:creationId xmlns:a16="http://schemas.microsoft.com/office/drawing/2014/main" id="{75091153-F334-4A61-BB9B-FF87564EDC6B}"/>
              </a:ext>
            </a:extLst>
          </p:cNvPr>
          <p:cNvSpPr txBox="1">
            <a:spLocks/>
          </p:cNvSpPr>
          <p:nvPr/>
        </p:nvSpPr>
        <p:spPr>
          <a:xfrm>
            <a:off x="1149817" y="8032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1" name="Título 1">
            <a:extLst>
              <a:ext uri="{FF2B5EF4-FFF2-40B4-BE49-F238E27FC236}">
                <a16:creationId xmlns:a16="http://schemas.microsoft.com/office/drawing/2014/main" id="{52B12C3A-C0D4-4F71-9F08-8B27465AC90F}"/>
              </a:ext>
            </a:extLst>
          </p:cNvPr>
          <p:cNvSpPr txBox="1">
            <a:spLocks/>
          </p:cNvSpPr>
          <p:nvPr/>
        </p:nvSpPr>
        <p:spPr>
          <a:xfrm>
            <a:off x="1149817" y="4656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7" name="Rectángulo 6">
            <a:extLst>
              <a:ext uri="{FF2B5EF4-FFF2-40B4-BE49-F238E27FC236}">
                <a16:creationId xmlns:a16="http://schemas.microsoft.com/office/drawing/2014/main" id="{F99337E1-2973-41B5-9CC2-68A02F3A3883}"/>
              </a:ext>
            </a:extLst>
          </p:cNvPr>
          <p:cNvSpPr/>
          <p:nvPr/>
        </p:nvSpPr>
        <p:spPr>
          <a:xfrm>
            <a:off x="1275384" y="1700632"/>
            <a:ext cx="1053934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3" name="Conector recto de flecha 12">
            <a:extLst>
              <a:ext uri="{FF2B5EF4-FFF2-40B4-BE49-F238E27FC236}">
                <a16:creationId xmlns:a16="http://schemas.microsoft.com/office/drawing/2014/main" id="{F2811A42-1361-484F-847D-792D35B50657}"/>
              </a:ext>
            </a:extLst>
          </p:cNvPr>
          <p:cNvCxnSpPr/>
          <p:nvPr/>
        </p:nvCxnSpPr>
        <p:spPr>
          <a:xfrm>
            <a:off x="79379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ángulo 14">
            <a:extLst>
              <a:ext uri="{FF2B5EF4-FFF2-40B4-BE49-F238E27FC236}">
                <a16:creationId xmlns:a16="http://schemas.microsoft.com/office/drawing/2014/main" id="{FA4B3BBF-8511-459E-9535-0920AA981477}"/>
              </a:ext>
            </a:extLst>
          </p:cNvPr>
          <p:cNvSpPr/>
          <p:nvPr/>
        </p:nvSpPr>
        <p:spPr>
          <a:xfrm>
            <a:off x="67997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2" name="Imagen 1">
            <a:extLst>
              <a:ext uri="{FF2B5EF4-FFF2-40B4-BE49-F238E27FC236}">
                <a16:creationId xmlns:a16="http://schemas.microsoft.com/office/drawing/2014/main" id="{B3660824-E11E-623E-3502-953B13D2B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203881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Content Placeholder 10">
            <a:extLst>
              <a:ext uri="{FF2B5EF4-FFF2-40B4-BE49-F238E27FC236}">
                <a16:creationId xmlns:a16="http://schemas.microsoft.com/office/drawing/2014/main" id="{3DB18E5C-2F55-447F-82D5-DE7F638B0586}"/>
              </a:ext>
            </a:extLst>
          </p:cNvPr>
          <p:cNvSpPr txBox="1">
            <a:spLocks/>
          </p:cNvSpPr>
          <p:nvPr/>
        </p:nvSpPr>
        <p:spPr>
          <a:xfrm>
            <a:off x="1478012" y="5059540"/>
            <a:ext cx="7871867" cy="99517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C" sz="1800" b="0" i="0" u="none" strike="noStrike" baseline="0">
                <a:solidFill>
                  <a:srgbClr val="000000"/>
                </a:solidFill>
                <a:latin typeface="Arial" panose="020B0604020202020204" pitchFamily="34" charset="0"/>
                <a:cs typeface="Arial" panose="020B0604020202020204" pitchFamily="34" charset="0"/>
              </a:rPr>
              <a:t>Los gráficos estadísticos deberán usar colores planos sin degradados. Se recomienda utilizar los formatos de tablas 2D.</a:t>
            </a:r>
            <a:endParaRPr lang="es-EC" sz="1800" b="0" i="0" u="none" strike="noStrike" baseline="0">
              <a:solidFill>
                <a:srgbClr val="000000"/>
              </a:solidFill>
              <a:latin typeface="Times New Roman" panose="02020603050405020304" pitchFamily="18" charset="0"/>
            </a:endParaRPr>
          </a:p>
        </p:txBody>
      </p:sp>
      <p:graphicFrame>
        <p:nvGraphicFramePr>
          <p:cNvPr id="2" name="Tabla 1">
            <a:extLst>
              <a:ext uri="{FF2B5EF4-FFF2-40B4-BE49-F238E27FC236}">
                <a16:creationId xmlns:a16="http://schemas.microsoft.com/office/drawing/2014/main" id="{758A0498-15C0-45A8-9FC6-AB0ACAF63435}"/>
              </a:ext>
            </a:extLst>
          </p:cNvPr>
          <p:cNvGraphicFramePr>
            <a:graphicFrameLocks noGrp="1"/>
          </p:cNvGraphicFramePr>
          <p:nvPr>
            <p:extLst>
              <p:ext uri="{D42A27DB-BD31-4B8C-83A1-F6EECF244321}">
                <p14:modId xmlns:p14="http://schemas.microsoft.com/office/powerpoint/2010/main" val="4016803493"/>
              </p:ext>
            </p:extLst>
          </p:nvPr>
        </p:nvGraphicFramePr>
        <p:xfrm>
          <a:off x="2717100" y="2411538"/>
          <a:ext cx="5393690" cy="2034924"/>
        </p:xfrm>
        <a:graphic>
          <a:graphicData uri="http://schemas.openxmlformats.org/drawingml/2006/table">
            <a:tbl>
              <a:tblPr firstRow="1" firstCol="1" bandRow="1">
                <a:tableStyleId>{5C22544A-7EE6-4342-B048-85BDC9FD1C3A}</a:tableStyleId>
              </a:tblPr>
              <a:tblGrid>
                <a:gridCol w="1234440">
                  <a:extLst>
                    <a:ext uri="{9D8B030D-6E8A-4147-A177-3AD203B41FA5}">
                      <a16:colId xmlns:a16="http://schemas.microsoft.com/office/drawing/2014/main" val="2092588802"/>
                    </a:ext>
                  </a:extLst>
                </a:gridCol>
                <a:gridCol w="1080770">
                  <a:extLst>
                    <a:ext uri="{9D8B030D-6E8A-4147-A177-3AD203B41FA5}">
                      <a16:colId xmlns:a16="http://schemas.microsoft.com/office/drawing/2014/main" val="1385807644"/>
                    </a:ext>
                  </a:extLst>
                </a:gridCol>
                <a:gridCol w="1080770">
                  <a:extLst>
                    <a:ext uri="{9D8B030D-6E8A-4147-A177-3AD203B41FA5}">
                      <a16:colId xmlns:a16="http://schemas.microsoft.com/office/drawing/2014/main" val="1720002237"/>
                    </a:ext>
                  </a:extLst>
                </a:gridCol>
                <a:gridCol w="1080770">
                  <a:extLst>
                    <a:ext uri="{9D8B030D-6E8A-4147-A177-3AD203B41FA5}">
                      <a16:colId xmlns:a16="http://schemas.microsoft.com/office/drawing/2014/main" val="535780620"/>
                    </a:ext>
                  </a:extLst>
                </a:gridCol>
                <a:gridCol w="916940">
                  <a:extLst>
                    <a:ext uri="{9D8B030D-6E8A-4147-A177-3AD203B41FA5}">
                      <a16:colId xmlns:a16="http://schemas.microsoft.com/office/drawing/2014/main" val="1187649647"/>
                    </a:ext>
                  </a:extLst>
                </a:gridCol>
              </a:tblGrid>
              <a:tr h="0">
                <a:tc gridSpan="5">
                  <a:txBody>
                    <a:bodyPr/>
                    <a:lstStyle/>
                    <a:p>
                      <a:pPr algn="ctr">
                        <a:lnSpc>
                          <a:spcPct val="150000"/>
                        </a:lnSpc>
                      </a:pPr>
                      <a:r>
                        <a:rPr lang="es-EC" sz="1400">
                          <a:effectLst/>
                        </a:rPr>
                        <a:t>TÍTULO DE TABLA</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112187319"/>
                  </a:ext>
                </a:extLst>
              </a:tr>
              <a:tr h="0">
                <a:tc rowSpan="2">
                  <a:txBody>
                    <a:bodyPr/>
                    <a:lstStyle/>
                    <a:p>
                      <a:pPr algn="ctr">
                        <a:lnSpc>
                          <a:spcPct val="150000"/>
                        </a:lnSpc>
                      </a:pPr>
                      <a:r>
                        <a:rPr lang="es-EC" sz="1400">
                          <a:effectLst/>
                        </a:rPr>
                        <a:t> </a:t>
                      </a:r>
                      <a:endParaRPr lang="es-EC" sz="1200">
                        <a:effectLst/>
                      </a:endParaRPr>
                    </a:p>
                    <a:p>
                      <a:pPr algn="ctr">
                        <a:lnSpc>
                          <a:spcPct val="150000"/>
                        </a:lnSpc>
                      </a:pPr>
                      <a:r>
                        <a:rPr lang="es-EC" sz="1400">
                          <a:effectLst/>
                        </a:rPr>
                        <a:t>CATEGORIA</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a:txBody>
                    <a:bodyPr/>
                    <a:lstStyle/>
                    <a:p>
                      <a:pPr algn="ctr">
                        <a:lnSpc>
                          <a:spcPct val="150000"/>
                        </a:lnSpc>
                      </a:pPr>
                      <a:r>
                        <a:rPr lang="es-EC" sz="1400">
                          <a:effectLst/>
                        </a:rPr>
                        <a:t>Titulo A</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Titulo B</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Titulo C</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Título D</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5040660"/>
                  </a:ext>
                </a:extLst>
              </a:tr>
              <a:tr h="0">
                <a:tc vMerge="1">
                  <a:txBody>
                    <a:bodyPr/>
                    <a:lstStyle/>
                    <a:p>
                      <a:endParaRPr lang="es-EC"/>
                    </a:p>
                  </a:txBody>
                  <a:tcPr/>
                </a:tc>
                <a:tc>
                  <a:txBody>
                    <a:bodyPr/>
                    <a:lstStyle/>
                    <a:p>
                      <a:pPr algn="ctr">
                        <a:lnSpc>
                          <a:spcPct val="150000"/>
                        </a:lnSpc>
                      </a:pPr>
                      <a:r>
                        <a:rPr lang="es-EC" sz="1400">
                          <a:effectLst/>
                        </a:rPr>
                        <a:t>N°</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N°</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8026480"/>
                  </a:ext>
                </a:extLst>
              </a:tr>
              <a:tr h="0">
                <a:tc>
                  <a:txBody>
                    <a:bodyPr/>
                    <a:lstStyle/>
                    <a:p>
                      <a:pPr algn="ctr">
                        <a:lnSpc>
                          <a:spcPct val="150000"/>
                        </a:lnSpc>
                      </a:pPr>
                      <a:r>
                        <a:rPr lang="es-EC" sz="1400">
                          <a:effectLst/>
                        </a:rPr>
                        <a:t>Título 1</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u="sng">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470616"/>
                  </a:ext>
                </a:extLst>
              </a:tr>
              <a:tr h="0">
                <a:tc>
                  <a:txBody>
                    <a:bodyPr/>
                    <a:lstStyle/>
                    <a:p>
                      <a:pPr algn="ctr">
                        <a:lnSpc>
                          <a:spcPct val="150000"/>
                        </a:lnSpc>
                      </a:pPr>
                      <a:r>
                        <a:rPr lang="es-EC" sz="1400">
                          <a:effectLst/>
                        </a:rPr>
                        <a:t>Título 2</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073899"/>
                  </a:ext>
                </a:extLst>
              </a:tr>
              <a:tr h="0">
                <a:tc>
                  <a:txBody>
                    <a:bodyPr/>
                    <a:lstStyle/>
                    <a:p>
                      <a:pPr algn="ctr">
                        <a:lnSpc>
                          <a:spcPct val="150000"/>
                        </a:lnSpc>
                      </a:pPr>
                      <a:r>
                        <a:rPr lang="es-EC" sz="1400">
                          <a:effectLst/>
                        </a:rPr>
                        <a:t>Título 3</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4868611"/>
                  </a:ext>
                </a:extLst>
              </a:tr>
              <a:tr h="0">
                <a:tc>
                  <a:txBody>
                    <a:bodyPr/>
                    <a:lstStyle/>
                    <a:p>
                      <a:pPr algn="ctr">
                        <a:lnSpc>
                          <a:spcPct val="150000"/>
                        </a:lnSpc>
                      </a:pPr>
                      <a:r>
                        <a:rPr lang="es-EC" sz="1400">
                          <a:effectLst/>
                        </a:rPr>
                        <a:t>Título 4</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C00000"/>
                    </a:solidFill>
                  </a:tcPr>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s-EC" sz="1400">
                          <a:effectLst/>
                        </a:rPr>
                        <a:t>Texto</a:t>
                      </a:r>
                      <a:endParaRPr lang="es-EC"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9865844"/>
                  </a:ext>
                </a:extLst>
              </a:tr>
            </a:tbl>
          </a:graphicData>
        </a:graphic>
      </p:graphicFrame>
      <p:sp>
        <p:nvSpPr>
          <p:cNvPr id="9" name="Título 1">
            <a:extLst>
              <a:ext uri="{FF2B5EF4-FFF2-40B4-BE49-F238E27FC236}">
                <a16:creationId xmlns:a16="http://schemas.microsoft.com/office/drawing/2014/main" id="{4DC414AA-BE69-4BC8-AA07-5F39AA3F1309}"/>
              </a:ext>
            </a:extLst>
          </p:cNvPr>
          <p:cNvSpPr txBox="1">
            <a:spLocks/>
          </p:cNvSpPr>
          <p:nvPr/>
        </p:nvSpPr>
        <p:spPr>
          <a:xfrm>
            <a:off x="1200617" y="803285"/>
            <a:ext cx="8142623" cy="60648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000">
                <a:latin typeface="Arial" panose="020B0604020202020204" pitchFamily="34" charset="0"/>
                <a:cs typeface="Arial" panose="020B0604020202020204" pitchFamily="34" charset="0"/>
              </a:rPr>
              <a:t>Material gráfico</a:t>
            </a:r>
          </a:p>
        </p:txBody>
      </p:sp>
      <p:sp>
        <p:nvSpPr>
          <p:cNvPr id="10" name="Título 1">
            <a:extLst>
              <a:ext uri="{FF2B5EF4-FFF2-40B4-BE49-F238E27FC236}">
                <a16:creationId xmlns:a16="http://schemas.microsoft.com/office/drawing/2014/main" id="{58B9CCDC-EE25-4438-8851-DE12C0BC6DF1}"/>
              </a:ext>
            </a:extLst>
          </p:cNvPr>
          <p:cNvSpPr txBox="1">
            <a:spLocks/>
          </p:cNvSpPr>
          <p:nvPr/>
        </p:nvSpPr>
        <p:spPr>
          <a:xfrm>
            <a:off x="1200617" y="465678"/>
            <a:ext cx="2728015" cy="273398"/>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sz="3200">
                <a:latin typeface="Arial" panose="020B0604020202020204" pitchFamily="34" charset="0"/>
                <a:cs typeface="Arial" panose="020B0604020202020204" pitchFamily="34" charset="0"/>
              </a:rPr>
              <a:t>Tema general</a:t>
            </a:r>
          </a:p>
        </p:txBody>
      </p:sp>
      <p:sp>
        <p:nvSpPr>
          <p:cNvPr id="7" name="Rectángulo 6">
            <a:extLst>
              <a:ext uri="{FF2B5EF4-FFF2-40B4-BE49-F238E27FC236}">
                <a16:creationId xmlns:a16="http://schemas.microsoft.com/office/drawing/2014/main" id="{F99337E1-2973-41B5-9CC2-68A02F3A3883}"/>
              </a:ext>
            </a:extLst>
          </p:cNvPr>
          <p:cNvSpPr/>
          <p:nvPr/>
        </p:nvSpPr>
        <p:spPr>
          <a:xfrm>
            <a:off x="1288084" y="1700632"/>
            <a:ext cx="10488543" cy="417842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EC"/>
          </a:p>
        </p:txBody>
      </p:sp>
      <p:cxnSp>
        <p:nvCxnSpPr>
          <p:cNvPr id="12" name="Conector recto de flecha 11">
            <a:extLst>
              <a:ext uri="{FF2B5EF4-FFF2-40B4-BE49-F238E27FC236}">
                <a16:creationId xmlns:a16="http://schemas.microsoft.com/office/drawing/2014/main" id="{F2811A42-1361-484F-847D-792D35B50657}"/>
              </a:ext>
            </a:extLst>
          </p:cNvPr>
          <p:cNvCxnSpPr/>
          <p:nvPr/>
        </p:nvCxnSpPr>
        <p:spPr>
          <a:xfrm>
            <a:off x="7988714" y="1308588"/>
            <a:ext cx="0" cy="379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ángulo 13">
            <a:extLst>
              <a:ext uri="{FF2B5EF4-FFF2-40B4-BE49-F238E27FC236}">
                <a16:creationId xmlns:a16="http://schemas.microsoft.com/office/drawing/2014/main" id="{FA4B3BBF-8511-459E-9535-0920AA981477}"/>
              </a:ext>
            </a:extLst>
          </p:cNvPr>
          <p:cNvSpPr/>
          <p:nvPr/>
        </p:nvSpPr>
        <p:spPr>
          <a:xfrm>
            <a:off x="6850562" y="978940"/>
            <a:ext cx="2276304" cy="329648"/>
          </a:xfrm>
          <a:prstGeom prst="rect">
            <a:avLst/>
          </a:prstGeom>
          <a:noFill/>
          <a:ln>
            <a:solidFill>
              <a:schemeClr val="bg1">
                <a:lumMod val="65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EC"/>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1400">
                <a:solidFill>
                  <a:schemeClr val="tx1"/>
                </a:solidFill>
              </a:rPr>
              <a:t>Área para contenido</a:t>
            </a:r>
            <a:endParaRPr lang="es-EC" sz="1400">
              <a:solidFill>
                <a:schemeClr val="tx1"/>
              </a:solidFill>
            </a:endParaRPr>
          </a:p>
        </p:txBody>
      </p:sp>
      <p:pic>
        <p:nvPicPr>
          <p:cNvPr id="3" name="Imagen 2">
            <a:extLst>
              <a:ext uri="{FF2B5EF4-FFF2-40B4-BE49-F238E27FC236}">
                <a16:creationId xmlns:a16="http://schemas.microsoft.com/office/drawing/2014/main" id="{32998137-BA6B-BE00-1A14-546922DD68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2560" y="-65251"/>
            <a:ext cx="2159440" cy="884058"/>
          </a:xfrm>
          <a:prstGeom prst="rect">
            <a:avLst/>
          </a:prstGeom>
        </p:spPr>
      </p:pic>
    </p:spTree>
    <p:extLst>
      <p:ext uri="{BB962C8B-B14F-4D97-AF65-F5344CB8AC3E}">
        <p14:creationId xmlns:p14="http://schemas.microsoft.com/office/powerpoint/2010/main" val="40486091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90E4E9FCAFED543A59EB8C31FDEF996" ma:contentTypeVersion="3" ma:contentTypeDescription="Crear nuevo documento." ma:contentTypeScope="" ma:versionID="c4c917968a3f3774f4cddb17ddeae8fe">
  <xsd:schema xmlns:xsd="http://www.w3.org/2001/XMLSchema" xmlns:xs="http://www.w3.org/2001/XMLSchema" xmlns:p="http://schemas.microsoft.com/office/2006/metadata/properties" xmlns:ns2="b5d161d1-b22f-439c-9bbc-f4a9d3ea0c5e" targetNamespace="http://schemas.microsoft.com/office/2006/metadata/properties" ma:root="true" ma:fieldsID="739f5389f5a47e52a9fad09ebddd38a5" ns2:_="">
    <xsd:import namespace="b5d161d1-b22f-439c-9bbc-f4a9d3ea0c5e"/>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161d1-b22f-439c-9bbc-f4a9d3ea0c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804EF9-B821-46E5-ABC2-8CFF4B802F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d161d1-b22f-439c-9bbc-f4a9d3ea0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F294B8-F457-441C-83CA-20EE1A2FFDE5}">
  <ds:schemaRefs>
    <ds:schemaRef ds:uri="http://schemas.microsoft.com/sharepoint/v3/contenttype/forms"/>
  </ds:schemaRefs>
</ds:datastoreItem>
</file>

<file path=customXml/itemProps3.xml><?xml version="1.0" encoding="utf-8"?>
<ds:datastoreItem xmlns:ds="http://schemas.openxmlformats.org/officeDocument/2006/customXml" ds:itemID="{51A00DB4-D4F6-46EB-A6C0-37212C873A83}">
  <ds:schemaRefs>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http://purl.org/dc/dcmitype/"/>
    <ds:schemaRef ds:uri="http://purl.org/dc/terms/"/>
    <ds:schemaRef ds:uri="b5d161d1-b22f-439c-9bbc-f4a9d3ea0c5e"/>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8</TotalTime>
  <Words>440</Words>
  <Application>Microsoft Office PowerPoint</Application>
  <PresentationFormat>Panorámica</PresentationFormat>
  <Paragraphs>86</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Times New Roman</vt:lpstr>
      <vt:lpstr>Tema de Office</vt:lpstr>
      <vt:lpstr>Título de la presentación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STEVEN FABIAN GUDIÑO ARIAS</dc:creator>
  <cp:lastModifiedBy>Celin Abad Padilla Padilla</cp:lastModifiedBy>
  <cp:revision>104</cp:revision>
  <dcterms:created xsi:type="dcterms:W3CDTF">2021-06-22T16:05:44Z</dcterms:created>
  <dcterms:modified xsi:type="dcterms:W3CDTF">2025-06-25T21:22:09Z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0x010100A90E4E9FCAFED543A59EB8C31FDEF996</vt:lpwstr>
  </property>
  <property fmtid="{D5CDD505-2E9C-101B-9397-08002B2CF9AE}" pid="3" name="MediaServiceImageTags">
    <vt:lpwstr/>
  </property>
  <property fmtid="{D5CDD505-2E9C-101B-9397-08002B2CF9AE}" pid="4" name="Order">
    <vt:r8>1214400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